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activeX/activeX2.xml" ContentType="application/vnd.ms-office.activeX+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ms-office.activeX"/>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activeX/activeX1.xml" ContentType="application/vnd.ms-office.activeX+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 id="2147483748" r:id="rId4"/>
  </p:sldMasterIdLst>
  <p:notesMasterIdLst>
    <p:notesMasterId r:id="rId38"/>
  </p:notesMasterIdLst>
  <p:sldIdLst>
    <p:sldId id="343" r:id="rId5"/>
    <p:sldId id="452" r:id="rId6"/>
    <p:sldId id="650" r:id="rId7"/>
    <p:sldId id="661" r:id="rId8"/>
    <p:sldId id="653" r:id="rId9"/>
    <p:sldId id="654" r:id="rId10"/>
    <p:sldId id="655" r:id="rId11"/>
    <p:sldId id="656" r:id="rId12"/>
    <p:sldId id="652" r:id="rId13"/>
    <p:sldId id="657" r:id="rId14"/>
    <p:sldId id="658" r:id="rId15"/>
    <p:sldId id="659" r:id="rId16"/>
    <p:sldId id="660" r:id="rId17"/>
    <p:sldId id="662" r:id="rId18"/>
    <p:sldId id="663" r:id="rId19"/>
    <p:sldId id="665" r:id="rId20"/>
    <p:sldId id="664" r:id="rId21"/>
    <p:sldId id="669" r:id="rId22"/>
    <p:sldId id="598" r:id="rId23"/>
    <p:sldId id="666" r:id="rId24"/>
    <p:sldId id="667" r:id="rId25"/>
    <p:sldId id="668" r:id="rId26"/>
    <p:sldId id="670" r:id="rId27"/>
    <p:sldId id="671" r:id="rId28"/>
    <p:sldId id="672" r:id="rId29"/>
    <p:sldId id="674" r:id="rId30"/>
    <p:sldId id="675" r:id="rId31"/>
    <p:sldId id="676" r:id="rId32"/>
    <p:sldId id="677" r:id="rId33"/>
    <p:sldId id="678" r:id="rId34"/>
    <p:sldId id="679" r:id="rId35"/>
    <p:sldId id="680" r:id="rId36"/>
    <p:sldId id="277" r:id="rId37"/>
  </p:sldIdLst>
  <p:sldSz cx="9144000" cy="6858000" type="screen4x3"/>
  <p:notesSz cx="6985000" cy="9271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52F2F"/>
    <a:srgbClr val="FFCC66"/>
    <a:srgbClr val="FFCC00"/>
    <a:srgbClr val="008000"/>
    <a:srgbClr val="137400"/>
    <a:srgbClr val="E46C0A"/>
    <a:srgbClr val="E68900"/>
    <a:srgbClr val="EEB5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7" autoAdjust="0"/>
    <p:restoredTop sz="98774" autoAdjust="0"/>
  </p:normalViewPr>
  <p:slideViewPr>
    <p:cSldViewPr snapToGrid="0">
      <p:cViewPr>
        <p:scale>
          <a:sx n="40" d="100"/>
          <a:sy n="40" d="100"/>
        </p:scale>
        <p:origin x="-1392"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2" Type="http://schemas.openxmlformats.org/officeDocument/2006/relationships/oleObject" Target="file:///E:\Presentaciones2011\CifrasRNA_compye\CURP_RN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Anabel\Repetidores2\graficas_repetidor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E:\Anabel\Repetidores2\repetido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Anabel\Repetidores2\repetido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Anabel\Repetidores2\repetidore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G:\Extraedad_info\Extraedad09-10.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style val="26"/>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CuadroResumen!$C$13</c:f>
              <c:strCache>
                <c:ptCount val="1"/>
                <c:pt idx="0">
                  <c:v>TOTAL</c:v>
                </c:pt>
              </c:strCache>
            </c:strRef>
          </c:tx>
          <c:cat>
            <c:multiLvlStrRef>
              <c:f>CuadroResumen!$A$14:$B$20</c:f>
              <c:multiLvlStrCache>
                <c:ptCount val="7"/>
                <c:lvl>
                  <c:pt idx="0">
                    <c:v>INICIO</c:v>
                  </c:pt>
                  <c:pt idx="1">
                    <c:v>FIN</c:v>
                  </c:pt>
                  <c:pt idx="2">
                    <c:v>INICIO</c:v>
                  </c:pt>
                  <c:pt idx="3">
                    <c:v>FIN</c:v>
                  </c:pt>
                  <c:pt idx="4">
                    <c:v>INICIO</c:v>
                  </c:pt>
                  <c:pt idx="5">
                    <c:v>FIN</c:v>
                  </c:pt>
                  <c:pt idx="6">
                    <c:v>INICIO</c:v>
                  </c:pt>
                </c:lvl>
                <c:lvl>
                  <c:pt idx="0">
                    <c:v>2007-2008</c:v>
                  </c:pt>
                  <c:pt idx="2">
                    <c:v>2008-2009</c:v>
                  </c:pt>
                  <c:pt idx="4">
                    <c:v>2009-2010</c:v>
                  </c:pt>
                  <c:pt idx="6">
                    <c:v>2010-2011</c:v>
                  </c:pt>
                </c:lvl>
              </c:multiLvlStrCache>
            </c:multiLvlStrRef>
          </c:cat>
          <c:val>
            <c:numRef>
              <c:f>CuadroResumen!$C$14:$C$20</c:f>
              <c:numCache>
                <c:formatCode>#,##0</c:formatCode>
                <c:ptCount val="7"/>
                <c:pt idx="0">
                  <c:v>24147327</c:v>
                </c:pt>
                <c:pt idx="1">
                  <c:v>23897841</c:v>
                </c:pt>
                <c:pt idx="2">
                  <c:v>23953059</c:v>
                </c:pt>
                <c:pt idx="3">
                  <c:v>22678303</c:v>
                </c:pt>
                <c:pt idx="4">
                  <c:v>24176662</c:v>
                </c:pt>
                <c:pt idx="5">
                  <c:v>22973782</c:v>
                </c:pt>
                <c:pt idx="6">
                  <c:v>23655463</c:v>
                </c:pt>
              </c:numCache>
            </c:numRef>
          </c:val>
        </c:ser>
        <c:ser>
          <c:idx val="1"/>
          <c:order val="1"/>
          <c:tx>
            <c:strRef>
              <c:f>CuadroResumen!$D$13</c:f>
              <c:strCache>
                <c:ptCount val="1"/>
                <c:pt idx="0">
                  <c:v>CON CURP</c:v>
                </c:pt>
              </c:strCache>
            </c:strRef>
          </c:tx>
          <c:spPr>
            <a:solidFill>
              <a:schemeClr val="accent3"/>
            </a:solidFill>
          </c:spPr>
          <c:cat>
            <c:multiLvlStrRef>
              <c:f>CuadroResumen!$A$14:$B$20</c:f>
              <c:multiLvlStrCache>
                <c:ptCount val="7"/>
                <c:lvl>
                  <c:pt idx="0">
                    <c:v>INICIO</c:v>
                  </c:pt>
                  <c:pt idx="1">
                    <c:v>FIN</c:v>
                  </c:pt>
                  <c:pt idx="2">
                    <c:v>INICIO</c:v>
                  </c:pt>
                  <c:pt idx="3">
                    <c:v>FIN</c:v>
                  </c:pt>
                  <c:pt idx="4">
                    <c:v>INICIO</c:v>
                  </c:pt>
                  <c:pt idx="5">
                    <c:v>FIN</c:v>
                  </c:pt>
                  <c:pt idx="6">
                    <c:v>INICIO</c:v>
                  </c:pt>
                </c:lvl>
                <c:lvl>
                  <c:pt idx="0">
                    <c:v>2007-2008</c:v>
                  </c:pt>
                  <c:pt idx="2">
                    <c:v>2008-2009</c:v>
                  </c:pt>
                  <c:pt idx="4">
                    <c:v>2009-2010</c:v>
                  </c:pt>
                  <c:pt idx="6">
                    <c:v>2010-2011</c:v>
                  </c:pt>
                </c:lvl>
              </c:multiLvlStrCache>
            </c:multiLvlStrRef>
          </c:cat>
          <c:val>
            <c:numRef>
              <c:f>CuadroResumen!$D$14:$D$20</c:f>
              <c:numCache>
                <c:formatCode>#,##0</c:formatCode>
                <c:ptCount val="7"/>
                <c:pt idx="0">
                  <c:v>23095812</c:v>
                </c:pt>
                <c:pt idx="1">
                  <c:v>23034267</c:v>
                </c:pt>
                <c:pt idx="2">
                  <c:v>22943655</c:v>
                </c:pt>
                <c:pt idx="3">
                  <c:v>21705636</c:v>
                </c:pt>
                <c:pt idx="4">
                  <c:v>23317983</c:v>
                </c:pt>
                <c:pt idx="5">
                  <c:v>22194832</c:v>
                </c:pt>
                <c:pt idx="6">
                  <c:v>22836533</c:v>
                </c:pt>
              </c:numCache>
            </c:numRef>
          </c:val>
        </c:ser>
        <c:ser>
          <c:idx val="2"/>
          <c:order val="2"/>
          <c:tx>
            <c:strRef>
              <c:f>CuadroResumen!$E$13</c:f>
              <c:strCache>
                <c:ptCount val="1"/>
                <c:pt idx="0">
                  <c:v>SIN CURP</c:v>
                </c:pt>
              </c:strCache>
            </c:strRef>
          </c:tx>
          <c:spPr>
            <a:solidFill>
              <a:srgbClr val="C00000"/>
            </a:solidFill>
          </c:spPr>
          <c:cat>
            <c:multiLvlStrRef>
              <c:f>CuadroResumen!$A$14:$B$20</c:f>
              <c:multiLvlStrCache>
                <c:ptCount val="7"/>
                <c:lvl>
                  <c:pt idx="0">
                    <c:v>INICIO</c:v>
                  </c:pt>
                  <c:pt idx="1">
                    <c:v>FIN</c:v>
                  </c:pt>
                  <c:pt idx="2">
                    <c:v>INICIO</c:v>
                  </c:pt>
                  <c:pt idx="3">
                    <c:v>FIN</c:v>
                  </c:pt>
                  <c:pt idx="4">
                    <c:v>INICIO</c:v>
                  </c:pt>
                  <c:pt idx="5">
                    <c:v>FIN</c:v>
                  </c:pt>
                  <c:pt idx="6">
                    <c:v>INICIO</c:v>
                  </c:pt>
                </c:lvl>
                <c:lvl>
                  <c:pt idx="0">
                    <c:v>2007-2008</c:v>
                  </c:pt>
                  <c:pt idx="2">
                    <c:v>2008-2009</c:v>
                  </c:pt>
                  <c:pt idx="4">
                    <c:v>2009-2010</c:v>
                  </c:pt>
                  <c:pt idx="6">
                    <c:v>2010-2011</c:v>
                  </c:pt>
                </c:lvl>
              </c:multiLvlStrCache>
            </c:multiLvlStrRef>
          </c:cat>
          <c:val>
            <c:numRef>
              <c:f>CuadroResumen!$E$14:$E$20</c:f>
              <c:numCache>
                <c:formatCode>General</c:formatCode>
                <c:ptCount val="7"/>
                <c:pt idx="0">
                  <c:v>1051515</c:v>
                </c:pt>
                <c:pt idx="1">
                  <c:v>863574</c:v>
                </c:pt>
                <c:pt idx="2">
                  <c:v>1009404</c:v>
                </c:pt>
                <c:pt idx="3">
                  <c:v>972667</c:v>
                </c:pt>
                <c:pt idx="4">
                  <c:v>858679</c:v>
                </c:pt>
                <c:pt idx="5">
                  <c:v>778950</c:v>
                </c:pt>
                <c:pt idx="6" formatCode="#,##0">
                  <c:v>818930</c:v>
                </c:pt>
              </c:numCache>
            </c:numRef>
          </c:val>
        </c:ser>
        <c:shape val="box"/>
        <c:axId val="75881472"/>
        <c:axId val="101204736"/>
        <c:axId val="0"/>
      </c:bar3DChart>
      <c:catAx>
        <c:axId val="75881472"/>
        <c:scaling>
          <c:orientation val="minMax"/>
        </c:scaling>
        <c:axPos val="b"/>
        <c:tickLblPos val="nextTo"/>
        <c:crossAx val="101204736"/>
        <c:crosses val="autoZero"/>
        <c:auto val="1"/>
        <c:lblAlgn val="ctr"/>
        <c:lblOffset val="100"/>
      </c:catAx>
      <c:valAx>
        <c:axId val="101204736"/>
        <c:scaling>
          <c:orientation val="minMax"/>
        </c:scaling>
        <c:delete val="1"/>
        <c:axPos val="l"/>
        <c:numFmt formatCode="#,##0" sourceLinked="1"/>
        <c:tickLblPos val="none"/>
        <c:crossAx val="75881472"/>
        <c:crosses val="autoZero"/>
        <c:crossBetween val="between"/>
      </c:valAx>
    </c:plotArea>
    <c:legend>
      <c:legendPos val="r"/>
      <c:layout>
        <c:manualLayout>
          <c:xMode val="edge"/>
          <c:yMode val="edge"/>
          <c:x val="0.864477938962531"/>
          <c:y val="0.29602960058235528"/>
          <c:w val="0.12535657574160317"/>
          <c:h val="0.36148366883342653"/>
        </c:manualLayout>
      </c:layout>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style val="17"/>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dLbls>
            <c:delete val="1"/>
          </c:dLbls>
          <c:cat>
            <c:strRef>
              <c:f>'2008'!$B$43:$B$74</c:f>
              <c:strCache>
                <c:ptCount val="32"/>
                <c:pt idx="0">
                  <c:v>ZACATECAS</c:v>
                </c:pt>
                <c:pt idx="1">
                  <c:v>YUCATAN</c:v>
                </c:pt>
                <c:pt idx="2">
                  <c:v>VERACRUZ</c:v>
                </c:pt>
                <c:pt idx="3">
                  <c:v>TLAXCALA</c:v>
                </c:pt>
                <c:pt idx="4">
                  <c:v>TAMAULIPAS</c:v>
                </c:pt>
                <c:pt idx="5">
                  <c:v>TABASCO</c:v>
                </c:pt>
                <c:pt idx="6">
                  <c:v>SONORA</c:v>
                </c:pt>
                <c:pt idx="7">
                  <c:v>SINALOA</c:v>
                </c:pt>
                <c:pt idx="8">
                  <c:v>SAN LUIS POTOSI</c:v>
                </c:pt>
                <c:pt idx="9">
                  <c:v>QUINTANA ROO</c:v>
                </c:pt>
                <c:pt idx="10">
                  <c:v>QUERETARO</c:v>
                </c:pt>
                <c:pt idx="11">
                  <c:v>PUEBLA</c:v>
                </c:pt>
                <c:pt idx="12">
                  <c:v>OAXACA</c:v>
                </c:pt>
                <c:pt idx="13">
                  <c:v>NUEVO LEON</c:v>
                </c:pt>
                <c:pt idx="14">
                  <c:v>NAYARIT</c:v>
                </c:pt>
                <c:pt idx="15">
                  <c:v>MORELOS</c:v>
                </c:pt>
                <c:pt idx="16">
                  <c:v>MICHOACAN</c:v>
                </c:pt>
                <c:pt idx="17">
                  <c:v>ESTADO DE MEXICO</c:v>
                </c:pt>
                <c:pt idx="18">
                  <c:v>JALISCO</c:v>
                </c:pt>
                <c:pt idx="19">
                  <c:v>HIDALGO</c:v>
                </c:pt>
                <c:pt idx="20">
                  <c:v>GUERRERO</c:v>
                </c:pt>
                <c:pt idx="21">
                  <c:v>GUANAJUATO</c:v>
                </c:pt>
                <c:pt idx="22">
                  <c:v>DURANGO</c:v>
                </c:pt>
                <c:pt idx="23">
                  <c:v>DISTRITO FEDERAL</c:v>
                </c:pt>
                <c:pt idx="24">
                  <c:v>CHIHUAHUA</c:v>
                </c:pt>
                <c:pt idx="25">
                  <c:v>CHIAPAS</c:v>
                </c:pt>
                <c:pt idx="26">
                  <c:v>COLIMA</c:v>
                </c:pt>
                <c:pt idx="27">
                  <c:v>COAHUILA</c:v>
                </c:pt>
                <c:pt idx="28">
                  <c:v>CAMPECHE</c:v>
                </c:pt>
                <c:pt idx="29">
                  <c:v>BAJA CALIFORNIA SUR</c:v>
                </c:pt>
                <c:pt idx="30">
                  <c:v>BAJA CALIFORNIA</c:v>
                </c:pt>
                <c:pt idx="31">
                  <c:v>AGUASCALIENTES</c:v>
                </c:pt>
              </c:strCache>
            </c:strRef>
          </c:cat>
          <c:val>
            <c:numRef>
              <c:f>'2008'!$E$43:$E$74</c:f>
              <c:numCache>
                <c:formatCode>0.00%</c:formatCode>
                <c:ptCount val="32"/>
                <c:pt idx="0">
                  <c:v>1.7000000000000022E-2</c:v>
                </c:pt>
                <c:pt idx="1">
                  <c:v>0</c:v>
                </c:pt>
                <c:pt idx="2">
                  <c:v>4.6000000000000013E-2</c:v>
                </c:pt>
                <c:pt idx="3">
                  <c:v>3.0000000000000092E-3</c:v>
                </c:pt>
                <c:pt idx="4">
                  <c:v>2.0000000000000032E-2</c:v>
                </c:pt>
                <c:pt idx="5">
                  <c:v>3.1000000000000093E-2</c:v>
                </c:pt>
                <c:pt idx="6">
                  <c:v>7.0000000000000192E-3</c:v>
                </c:pt>
                <c:pt idx="7">
                  <c:v>2.1000000000000036E-2</c:v>
                </c:pt>
                <c:pt idx="8">
                  <c:v>2.300000000000001E-2</c:v>
                </c:pt>
                <c:pt idx="9">
                  <c:v>2.8000000000000011E-2</c:v>
                </c:pt>
                <c:pt idx="10">
                  <c:v>2.300000000000001E-2</c:v>
                </c:pt>
                <c:pt idx="11">
                  <c:v>2.6000000000000016E-2</c:v>
                </c:pt>
                <c:pt idx="12">
                  <c:v>4.0000000000000063E-2</c:v>
                </c:pt>
                <c:pt idx="13">
                  <c:v>1.2999999999999998E-2</c:v>
                </c:pt>
                <c:pt idx="14">
                  <c:v>1.6000000000000045E-2</c:v>
                </c:pt>
                <c:pt idx="15">
                  <c:v>0</c:v>
                </c:pt>
                <c:pt idx="16">
                  <c:v>3.1000000000000093E-2</c:v>
                </c:pt>
                <c:pt idx="17">
                  <c:v>1.9000000000000076E-2</c:v>
                </c:pt>
                <c:pt idx="18">
                  <c:v>2.2000000000000044E-2</c:v>
                </c:pt>
                <c:pt idx="19">
                  <c:v>2.2000000000000044E-2</c:v>
                </c:pt>
                <c:pt idx="20">
                  <c:v>3.6000000000000046E-2</c:v>
                </c:pt>
                <c:pt idx="21">
                  <c:v>1.4000000000000005E-2</c:v>
                </c:pt>
                <c:pt idx="22">
                  <c:v>1.8000000000000023E-2</c:v>
                </c:pt>
                <c:pt idx="23">
                  <c:v>1.8000000000000023E-2</c:v>
                </c:pt>
                <c:pt idx="24">
                  <c:v>1.8000000000000023E-2</c:v>
                </c:pt>
                <c:pt idx="25">
                  <c:v>4.0000000000000063E-2</c:v>
                </c:pt>
                <c:pt idx="26">
                  <c:v>1.4999999999999998E-2</c:v>
                </c:pt>
                <c:pt idx="27">
                  <c:v>1.9000000000000076E-2</c:v>
                </c:pt>
                <c:pt idx="28">
                  <c:v>1.9000000000000076E-2</c:v>
                </c:pt>
                <c:pt idx="29">
                  <c:v>0</c:v>
                </c:pt>
                <c:pt idx="30">
                  <c:v>1.8000000000000023E-2</c:v>
                </c:pt>
                <c:pt idx="31">
                  <c:v>1.6000000000000045E-2</c:v>
                </c:pt>
              </c:numCache>
            </c:numRef>
          </c:val>
        </c:ser>
        <c:dLbls>
          <c:showVal val="1"/>
        </c:dLbls>
        <c:overlap val="-25"/>
        <c:axId val="216842240"/>
        <c:axId val="216843776"/>
      </c:barChart>
      <c:catAx>
        <c:axId val="216842240"/>
        <c:scaling>
          <c:orientation val="minMax"/>
        </c:scaling>
        <c:delete val="1"/>
        <c:axPos val="l"/>
        <c:majorTickMark val="none"/>
        <c:tickLblPos val="none"/>
        <c:crossAx val="216843776"/>
        <c:crosses val="autoZero"/>
        <c:auto val="1"/>
        <c:lblAlgn val="ctr"/>
        <c:lblOffset val="100"/>
      </c:catAx>
      <c:valAx>
        <c:axId val="216843776"/>
        <c:scaling>
          <c:orientation val="minMax"/>
        </c:scaling>
        <c:delete val="1"/>
        <c:axPos val="b"/>
        <c:numFmt formatCode="0.00%" sourceLinked="1"/>
        <c:tickLblPos val="none"/>
        <c:crossAx val="216842240"/>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style val="32"/>
  <c:chart>
    <c:title>
      <c:tx>
        <c:rich>
          <a:bodyPr/>
          <a:lstStyle/>
          <a:p>
            <a:pPr>
              <a:defRPr sz="1200"/>
            </a:pPr>
            <a:r>
              <a:rPr lang="en-US" sz="1200"/>
              <a:t>PREESCOLAR</a:t>
            </a:r>
          </a:p>
        </c:rich>
      </c:tx>
      <c:layout/>
    </c:title>
    <c:view3D>
      <c:rAngAx val="1"/>
    </c:view3D>
    <c:plotArea>
      <c:layout>
        <c:manualLayout>
          <c:layoutTarget val="inner"/>
          <c:xMode val="edge"/>
          <c:yMode val="edge"/>
          <c:x val="5.9258844499192775E-2"/>
          <c:y val="0.21944554153501744"/>
          <c:w val="0.90841814941033316"/>
          <c:h val="0.52276851777786659"/>
        </c:manualLayout>
      </c:layout>
      <c:bar3DChart>
        <c:barDir val="col"/>
        <c:grouping val="clustered"/>
        <c:ser>
          <c:idx val="0"/>
          <c:order val="0"/>
          <c:tx>
            <c:strRef>
              <c:f>'nivel_grado-2008'!$C$1</c:f>
              <c:strCache>
                <c:ptCount val="1"/>
                <c:pt idx="0">
                  <c:v>TOTAL</c:v>
                </c:pt>
              </c:strCache>
            </c:strRef>
          </c:tx>
          <c:dLbls>
            <c:dLbl>
              <c:idx val="0"/>
              <c:layout>
                <c:manualLayout>
                  <c:x val="3.0555555555555551E-2"/>
                  <c:y val="-2.7777777777778193E-2"/>
                </c:manualLayout>
              </c:layout>
              <c:tx>
                <c:rich>
                  <a:bodyPr/>
                  <a:lstStyle/>
                  <a:p>
                    <a:r>
                      <a:rPr lang="en-US" dirty="0" smtClean="0"/>
                      <a:t>2,009</a:t>
                    </a:r>
                    <a:endParaRPr lang="en-US" dirty="0"/>
                  </a:p>
                </c:rich>
              </c:tx>
              <c:showVal val="1"/>
            </c:dLbl>
            <c:dLbl>
              <c:idx val="1"/>
              <c:layout>
                <c:manualLayout>
                  <c:x val="2.7777777777778193E-2"/>
                  <c:y val="-2.7777777777778193E-2"/>
                </c:manualLayout>
              </c:layout>
              <c:tx>
                <c:rich>
                  <a:bodyPr/>
                  <a:lstStyle/>
                  <a:p>
                    <a:r>
                      <a:rPr lang="en-US" dirty="0" smtClean="0"/>
                      <a:t>3,413</a:t>
                    </a:r>
                    <a:endParaRPr lang="en-US" dirty="0"/>
                  </a:p>
                </c:rich>
              </c:tx>
              <c:showVal val="1"/>
            </c:dLbl>
            <c:dLbl>
              <c:idx val="2"/>
              <c:layout>
                <c:manualLayout>
                  <c:x val="3.0555555555555582E-2"/>
                  <c:y val="-3.2407407407407725E-2"/>
                </c:manualLayout>
              </c:layout>
              <c:tx>
                <c:rich>
                  <a:bodyPr/>
                  <a:lstStyle/>
                  <a:p>
                    <a:r>
                      <a:rPr lang="en-US" dirty="0" smtClean="0"/>
                      <a:t>3,683</a:t>
                    </a:r>
                    <a:endParaRPr lang="en-US" dirty="0"/>
                  </a:p>
                </c:rich>
              </c:tx>
              <c:showVal val="1"/>
            </c:dLbl>
            <c:txPr>
              <a:bodyPr/>
              <a:lstStyle/>
              <a:p>
                <a:pPr>
                  <a:defRPr sz="800"/>
                </a:pPr>
                <a:endParaRPr lang="es-MX"/>
              </a:p>
            </c:txPr>
            <c:showVal val="1"/>
          </c:dLbls>
          <c:cat>
            <c:strRef>
              <c:f>'nivel_grado-2008'!$B$2:$B$4</c:f>
              <c:strCache>
                <c:ptCount val="3"/>
                <c:pt idx="0">
                  <c:v>1</c:v>
                </c:pt>
                <c:pt idx="1">
                  <c:v>2</c:v>
                </c:pt>
                <c:pt idx="2">
                  <c:v>3</c:v>
                </c:pt>
              </c:strCache>
            </c:strRef>
          </c:cat>
          <c:val>
            <c:numRef>
              <c:f>'nivel_grado-2008'!$C$2:$C$4</c:f>
              <c:numCache>
                <c:formatCode>#,##0</c:formatCode>
                <c:ptCount val="3"/>
                <c:pt idx="0">
                  <c:v>20965</c:v>
                </c:pt>
                <c:pt idx="1">
                  <c:v>23087</c:v>
                </c:pt>
                <c:pt idx="2">
                  <c:v>36729</c:v>
                </c:pt>
              </c:numCache>
            </c:numRef>
          </c:val>
        </c:ser>
        <c:dLbls>
          <c:showVal val="1"/>
        </c:dLbls>
        <c:shape val="box"/>
        <c:axId val="235201664"/>
        <c:axId val="235203200"/>
        <c:axId val="0"/>
      </c:bar3DChart>
      <c:catAx>
        <c:axId val="235201664"/>
        <c:scaling>
          <c:orientation val="minMax"/>
        </c:scaling>
        <c:axPos val="b"/>
        <c:majorTickMark val="none"/>
        <c:tickLblPos val="nextTo"/>
        <c:crossAx val="235203200"/>
        <c:crosses val="autoZero"/>
        <c:auto val="1"/>
        <c:lblAlgn val="ctr"/>
        <c:lblOffset val="100"/>
      </c:catAx>
      <c:valAx>
        <c:axId val="235203200"/>
        <c:scaling>
          <c:orientation val="minMax"/>
        </c:scaling>
        <c:delete val="1"/>
        <c:axPos val="l"/>
        <c:numFmt formatCode="#,##0" sourceLinked="1"/>
        <c:tickLblPos val="none"/>
        <c:crossAx val="235201664"/>
        <c:crosses val="autoZero"/>
        <c:crossBetween val="between"/>
      </c:valAx>
    </c:plotArea>
    <c:plotVisOnly val="1"/>
  </c:chart>
  <c:spPr>
    <a:ln>
      <a:solidFill>
        <a:schemeClr val="accent6">
          <a:lumMod val="75000"/>
        </a:schemeClr>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style val="31"/>
  <c:chart>
    <c:title>
      <c:tx>
        <c:rich>
          <a:bodyPr/>
          <a:lstStyle/>
          <a:p>
            <a:pPr>
              <a:defRPr sz="1200"/>
            </a:pPr>
            <a:r>
              <a:rPr lang="es-MX" sz="1200" dirty="0" smtClean="0"/>
              <a:t>PRIMARIA</a:t>
            </a:r>
            <a:endParaRPr lang="es-MX" sz="1200" dirty="0"/>
          </a:p>
        </c:rich>
      </c:tx>
      <c:layout/>
    </c:title>
    <c:view3D>
      <c:rAngAx val="1"/>
    </c:view3D>
    <c:plotArea>
      <c:layout>
        <c:manualLayout>
          <c:layoutTarget val="inner"/>
          <c:xMode val="edge"/>
          <c:yMode val="edge"/>
          <c:x val="2.8828627053661349E-2"/>
          <c:y val="0.20952425844824779"/>
          <c:w val="0.9711713729463386"/>
          <c:h val="0.59406796688787389"/>
        </c:manualLayout>
      </c:layout>
      <c:bar3DChart>
        <c:barDir val="col"/>
        <c:grouping val="clustered"/>
        <c:ser>
          <c:idx val="0"/>
          <c:order val="0"/>
          <c:spPr>
            <a:gradFill flip="none" rotWithShape="1">
              <a:gsLst>
                <a:gs pos="0">
                  <a:srgbClr val="4BACC6">
                    <a:lumMod val="75000"/>
                    <a:shade val="30000"/>
                    <a:satMod val="115000"/>
                  </a:srgbClr>
                </a:gs>
                <a:gs pos="50000">
                  <a:srgbClr val="4BACC6">
                    <a:lumMod val="75000"/>
                    <a:shade val="67500"/>
                    <a:satMod val="115000"/>
                  </a:srgbClr>
                </a:gs>
                <a:gs pos="100000">
                  <a:srgbClr val="4BACC6">
                    <a:lumMod val="75000"/>
                    <a:shade val="100000"/>
                    <a:satMod val="115000"/>
                  </a:srgbClr>
                </a:gs>
              </a:gsLst>
              <a:lin ang="2700000" scaled="1"/>
              <a:tileRect/>
            </a:gradFill>
          </c:spPr>
          <c:dLbls>
            <c:dLbl>
              <c:idx val="0"/>
              <c:layout>
                <c:manualLayout>
                  <c:x val="2.4023855878051142E-2"/>
                  <c:y val="0"/>
                </c:manualLayout>
              </c:layout>
              <c:tx>
                <c:rich>
                  <a:bodyPr/>
                  <a:lstStyle/>
                  <a:p>
                    <a:r>
                      <a:rPr lang="en-US" dirty="0" smtClean="0"/>
                      <a:t>117,639</a:t>
                    </a:r>
                    <a:endParaRPr lang="en-US" dirty="0"/>
                  </a:p>
                </c:rich>
              </c:tx>
              <c:showVal val="1"/>
            </c:dLbl>
            <c:dLbl>
              <c:idx val="1"/>
              <c:layout>
                <c:manualLayout>
                  <c:x val="3.3633398229271895E-2"/>
                  <c:y val="-1.8140628437077862E-2"/>
                </c:manualLayout>
              </c:layout>
              <c:tx>
                <c:rich>
                  <a:bodyPr/>
                  <a:lstStyle/>
                  <a:p>
                    <a:r>
                      <a:rPr lang="en-US" dirty="0" smtClean="0"/>
                      <a:t>118,220</a:t>
                    </a:r>
                    <a:endParaRPr lang="en-US" dirty="0"/>
                  </a:p>
                </c:rich>
              </c:tx>
              <c:showVal val="1"/>
            </c:dLbl>
            <c:dLbl>
              <c:idx val="2"/>
              <c:layout>
                <c:manualLayout>
                  <c:x val="5.2852482931713095E-2"/>
                  <c:y val="-2.418750458277041E-2"/>
                </c:manualLayout>
              </c:layout>
              <c:tx>
                <c:rich>
                  <a:bodyPr/>
                  <a:lstStyle/>
                  <a:p>
                    <a:r>
                      <a:rPr lang="en-US" dirty="0" smtClean="0"/>
                      <a:t>77,858</a:t>
                    </a:r>
                    <a:endParaRPr lang="en-US" dirty="0"/>
                  </a:p>
                </c:rich>
              </c:tx>
              <c:showVal val="1"/>
            </c:dLbl>
            <c:dLbl>
              <c:idx val="3"/>
              <c:layout>
                <c:manualLayout>
                  <c:x val="4.3242940580491947E-2"/>
                  <c:y val="-1.8140628437077862E-2"/>
                </c:manualLayout>
              </c:layout>
              <c:tx>
                <c:rich>
                  <a:bodyPr/>
                  <a:lstStyle/>
                  <a:p>
                    <a:r>
                      <a:rPr lang="en-US" dirty="0" smtClean="0"/>
                      <a:t>60,754</a:t>
                    </a:r>
                    <a:endParaRPr lang="en-US" dirty="0"/>
                  </a:p>
                </c:rich>
              </c:tx>
              <c:showVal val="1"/>
            </c:dLbl>
            <c:dLbl>
              <c:idx val="4"/>
              <c:layout>
                <c:manualLayout>
                  <c:x val="4.8047711756102174E-2"/>
                  <c:y val="-2.4187504582770251E-2"/>
                </c:manualLayout>
              </c:layout>
              <c:tx>
                <c:rich>
                  <a:bodyPr/>
                  <a:lstStyle/>
                  <a:p>
                    <a:r>
                      <a:rPr lang="en-US" dirty="0" smtClean="0"/>
                      <a:t>45,026</a:t>
                    </a:r>
                    <a:endParaRPr lang="en-US" dirty="0"/>
                  </a:p>
                </c:rich>
              </c:tx>
              <c:showVal val="1"/>
            </c:dLbl>
            <c:dLbl>
              <c:idx val="5"/>
              <c:layout>
                <c:manualLayout>
                  <c:x val="1.4414313526830638E-2"/>
                  <c:y val="-3.0234380728462892E-2"/>
                </c:manualLayout>
              </c:layout>
              <c:tx>
                <c:rich>
                  <a:bodyPr/>
                  <a:lstStyle/>
                  <a:p>
                    <a:r>
                      <a:rPr lang="en-US" dirty="0" smtClean="0"/>
                      <a:t>5,730</a:t>
                    </a:r>
                    <a:endParaRPr lang="en-US" dirty="0"/>
                  </a:p>
                </c:rich>
              </c:tx>
              <c:showVal val="1"/>
            </c:dLbl>
            <c:txPr>
              <a:bodyPr/>
              <a:lstStyle/>
              <a:p>
                <a:pPr>
                  <a:defRPr sz="700"/>
                </a:pPr>
                <a:endParaRPr lang="es-MX"/>
              </a:p>
            </c:txPr>
            <c:showVal val="1"/>
          </c:dLbls>
          <c:cat>
            <c:strRef>
              <c:f>'nivel_grado-2008'!$B$5:$B$10</c:f>
              <c:strCache>
                <c:ptCount val="6"/>
                <c:pt idx="0">
                  <c:v>1</c:v>
                </c:pt>
                <c:pt idx="1">
                  <c:v>2</c:v>
                </c:pt>
                <c:pt idx="2">
                  <c:v>3</c:v>
                </c:pt>
                <c:pt idx="3">
                  <c:v>4</c:v>
                </c:pt>
                <c:pt idx="4">
                  <c:v>5</c:v>
                </c:pt>
                <c:pt idx="5">
                  <c:v>6</c:v>
                </c:pt>
              </c:strCache>
            </c:strRef>
          </c:cat>
          <c:val>
            <c:numRef>
              <c:f>'nivel_grado-2008'!$C$5:$C$10</c:f>
              <c:numCache>
                <c:formatCode>#,##0</c:formatCode>
                <c:ptCount val="6"/>
                <c:pt idx="0">
                  <c:v>163946</c:v>
                </c:pt>
                <c:pt idx="1">
                  <c:v>166874</c:v>
                </c:pt>
                <c:pt idx="2">
                  <c:v>126928</c:v>
                </c:pt>
                <c:pt idx="3">
                  <c:v>103139</c:v>
                </c:pt>
                <c:pt idx="4">
                  <c:v>87626</c:v>
                </c:pt>
                <c:pt idx="5">
                  <c:v>48428</c:v>
                </c:pt>
              </c:numCache>
            </c:numRef>
          </c:val>
        </c:ser>
        <c:dLbls>
          <c:showVal val="1"/>
        </c:dLbls>
        <c:gapWidth val="44"/>
        <c:gapDepth val="0"/>
        <c:shape val="box"/>
        <c:axId val="235375232"/>
        <c:axId val="235381120"/>
        <c:axId val="0"/>
      </c:bar3DChart>
      <c:catAx>
        <c:axId val="235375232"/>
        <c:scaling>
          <c:orientation val="minMax"/>
        </c:scaling>
        <c:axPos val="b"/>
        <c:majorTickMark val="none"/>
        <c:tickLblPos val="nextTo"/>
        <c:txPr>
          <a:bodyPr/>
          <a:lstStyle/>
          <a:p>
            <a:pPr>
              <a:defRPr sz="800"/>
            </a:pPr>
            <a:endParaRPr lang="es-MX"/>
          </a:p>
        </c:txPr>
        <c:crossAx val="235381120"/>
        <c:crosses val="autoZero"/>
        <c:auto val="1"/>
        <c:lblAlgn val="ctr"/>
        <c:lblOffset val="100"/>
      </c:catAx>
      <c:valAx>
        <c:axId val="235381120"/>
        <c:scaling>
          <c:orientation val="minMax"/>
        </c:scaling>
        <c:delete val="1"/>
        <c:axPos val="l"/>
        <c:numFmt formatCode="#,##0" sourceLinked="1"/>
        <c:tickLblPos val="none"/>
        <c:crossAx val="235375232"/>
        <c:crosses val="autoZero"/>
        <c:crossBetween val="between"/>
      </c:valAx>
    </c:plotArea>
    <c:plotVisOnly val="1"/>
  </c:chart>
  <c:spPr>
    <a:ln>
      <a:solidFill>
        <a:schemeClr val="accent5">
          <a:lumMod val="75000"/>
        </a:schemeClr>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MX"/>
  <c:style val="29"/>
  <c:chart>
    <c:title>
      <c:tx>
        <c:rich>
          <a:bodyPr/>
          <a:lstStyle/>
          <a:p>
            <a:pPr>
              <a:defRPr sz="1200"/>
            </a:pPr>
            <a:r>
              <a:rPr lang="es-MX" sz="1200"/>
              <a:t>SECUNDARIA</a:t>
            </a:r>
          </a:p>
        </c:rich>
      </c:tx>
      <c:layout/>
    </c:title>
    <c:view3D>
      <c:rAngAx val="1"/>
    </c:view3D>
    <c:plotArea>
      <c:layout>
        <c:manualLayout>
          <c:layoutTarget val="inner"/>
          <c:xMode val="edge"/>
          <c:yMode val="edge"/>
          <c:x val="0"/>
          <c:y val="0.19352650253016523"/>
          <c:w val="1"/>
          <c:h val="0.60137469922943265"/>
        </c:manualLayout>
      </c:layout>
      <c:bar3DChart>
        <c:barDir val="col"/>
        <c:grouping val="clustered"/>
        <c:ser>
          <c:idx val="0"/>
          <c:order val="0"/>
          <c:spPr>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2700000" scaled="1"/>
              <a:tileRect/>
            </a:gradFill>
          </c:spPr>
          <c:dLbls>
            <c:dLbl>
              <c:idx val="0"/>
              <c:layout>
                <c:manualLayout>
                  <c:x val="2.7777777777778193E-2"/>
                  <c:y val="-3.7037037037037056E-2"/>
                </c:manualLayout>
              </c:layout>
              <c:tx>
                <c:rich>
                  <a:bodyPr/>
                  <a:lstStyle/>
                  <a:p>
                    <a:r>
                      <a:rPr lang="en-US" dirty="0" smtClean="0"/>
                      <a:t>25,759</a:t>
                    </a:r>
                    <a:endParaRPr lang="en-US" dirty="0"/>
                  </a:p>
                </c:rich>
              </c:tx>
              <c:showVal val="1"/>
            </c:dLbl>
            <c:dLbl>
              <c:idx val="1"/>
              <c:layout>
                <c:manualLayout>
                  <c:x val="2.7777777777778193E-2"/>
                  <c:y val="-3.7037037037037056E-2"/>
                </c:manualLayout>
              </c:layout>
              <c:tx>
                <c:rich>
                  <a:bodyPr/>
                  <a:lstStyle/>
                  <a:p>
                    <a:r>
                      <a:rPr lang="en-US" dirty="0" smtClean="0"/>
                      <a:t>29,933</a:t>
                    </a:r>
                    <a:endParaRPr lang="en-US" dirty="0"/>
                  </a:p>
                </c:rich>
              </c:tx>
              <c:showVal val="1"/>
            </c:dLbl>
            <c:dLbl>
              <c:idx val="2"/>
              <c:layout>
                <c:manualLayout>
                  <c:x val="2.5000000000000001E-2"/>
                  <c:y val="-4.6296296296296523E-2"/>
                </c:manualLayout>
              </c:layout>
              <c:tx>
                <c:rich>
                  <a:bodyPr/>
                  <a:lstStyle/>
                  <a:p>
                    <a:r>
                      <a:rPr lang="en-US" dirty="0" smtClean="0"/>
                      <a:t>12,982</a:t>
                    </a:r>
                    <a:endParaRPr lang="en-US" dirty="0"/>
                  </a:p>
                </c:rich>
              </c:tx>
              <c:showVal val="1"/>
            </c:dLbl>
            <c:txPr>
              <a:bodyPr/>
              <a:lstStyle/>
              <a:p>
                <a:pPr>
                  <a:defRPr sz="800"/>
                </a:pPr>
                <a:endParaRPr lang="es-MX"/>
              </a:p>
            </c:txPr>
            <c:showVal val="1"/>
          </c:dLbls>
          <c:cat>
            <c:strRef>
              <c:f>'nivel_grado-2008'!$B$11:$B$13</c:f>
              <c:strCache>
                <c:ptCount val="3"/>
                <c:pt idx="0">
                  <c:v>1</c:v>
                </c:pt>
                <c:pt idx="1">
                  <c:v>2</c:v>
                </c:pt>
                <c:pt idx="2">
                  <c:v>3</c:v>
                </c:pt>
              </c:strCache>
            </c:strRef>
          </c:cat>
          <c:val>
            <c:numRef>
              <c:f>'nivel_grado-2008'!$C$11:$C$13</c:f>
              <c:numCache>
                <c:formatCode>#,##0</c:formatCode>
                <c:ptCount val="3"/>
                <c:pt idx="0">
                  <c:v>69857</c:v>
                </c:pt>
                <c:pt idx="1">
                  <c:v>72983</c:v>
                </c:pt>
                <c:pt idx="2">
                  <c:v>54025</c:v>
                </c:pt>
              </c:numCache>
            </c:numRef>
          </c:val>
        </c:ser>
        <c:dLbls>
          <c:showVal val="1"/>
        </c:dLbls>
        <c:shape val="box"/>
        <c:axId val="235221376"/>
        <c:axId val="235222912"/>
        <c:axId val="0"/>
      </c:bar3DChart>
      <c:catAx>
        <c:axId val="235221376"/>
        <c:scaling>
          <c:orientation val="minMax"/>
        </c:scaling>
        <c:axPos val="b"/>
        <c:majorTickMark val="none"/>
        <c:tickLblPos val="nextTo"/>
        <c:txPr>
          <a:bodyPr/>
          <a:lstStyle/>
          <a:p>
            <a:pPr>
              <a:defRPr sz="800"/>
            </a:pPr>
            <a:endParaRPr lang="es-MX"/>
          </a:p>
        </c:txPr>
        <c:crossAx val="235222912"/>
        <c:crosses val="autoZero"/>
        <c:auto val="1"/>
        <c:lblAlgn val="ctr"/>
        <c:lblOffset val="100"/>
      </c:catAx>
      <c:valAx>
        <c:axId val="235222912"/>
        <c:scaling>
          <c:orientation val="minMax"/>
        </c:scaling>
        <c:delete val="1"/>
        <c:axPos val="l"/>
        <c:numFmt formatCode="#,##0" sourceLinked="1"/>
        <c:tickLblPos val="none"/>
        <c:crossAx val="235221376"/>
        <c:crosses val="autoZero"/>
        <c:crossBetween val="between"/>
      </c:valAx>
    </c:plotArea>
    <c:plotVisOnly val="1"/>
  </c:chart>
  <c:spPr>
    <a:ln>
      <a:solidFill>
        <a:schemeClr val="accent3">
          <a:lumMod val="75000"/>
        </a:schemeClr>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MX"/>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'Estra edad 911'!$B$14</c:f>
              <c:strCache>
                <c:ptCount val="1"/>
                <c:pt idx="0">
                  <c:v>1° </c:v>
                </c:pt>
              </c:strCache>
            </c:strRef>
          </c:tx>
          <c:spPr>
            <a:solidFill>
              <a:sysClr val="windowText" lastClr="000000">
                <a:lumMod val="75000"/>
                <a:lumOff val="25000"/>
              </a:sysClr>
            </a:solidFill>
          </c:spPr>
          <c:cat>
            <c:strRef>
              <c:f>'Estra edad 911'!$A$15:$A$22</c:f>
              <c:strCache>
                <c:ptCount val="8"/>
                <c:pt idx="0">
                  <c:v>08 AÑOS </c:v>
                </c:pt>
                <c:pt idx="1">
                  <c:v>09 AÑOS </c:v>
                </c:pt>
                <c:pt idx="2">
                  <c:v>10 AÑOS </c:v>
                </c:pt>
                <c:pt idx="3">
                  <c:v>11 AÑOS </c:v>
                </c:pt>
                <c:pt idx="4">
                  <c:v>12 AÑOS </c:v>
                </c:pt>
                <c:pt idx="5">
                  <c:v>13 AÑOS </c:v>
                </c:pt>
                <c:pt idx="6">
                  <c:v>14 AÑOS </c:v>
                </c:pt>
                <c:pt idx="7">
                  <c:v>15 AÑOS </c:v>
                </c:pt>
              </c:strCache>
            </c:strRef>
          </c:cat>
          <c:val>
            <c:numRef>
              <c:f>'Estra edad 911'!$B$15:$B$22</c:f>
              <c:numCache>
                <c:formatCode>#,##0</c:formatCode>
                <c:ptCount val="8"/>
                <c:pt idx="0">
                  <c:v>29101</c:v>
                </c:pt>
                <c:pt idx="1">
                  <c:v>11008</c:v>
                </c:pt>
                <c:pt idx="2">
                  <c:v>5182</c:v>
                </c:pt>
                <c:pt idx="3">
                  <c:v>2211</c:v>
                </c:pt>
                <c:pt idx="4" formatCode="General">
                  <c:v>984</c:v>
                </c:pt>
                <c:pt idx="5" formatCode="General">
                  <c:v>405</c:v>
                </c:pt>
                <c:pt idx="6" formatCode="General">
                  <c:v>162</c:v>
                </c:pt>
                <c:pt idx="7" formatCode="General">
                  <c:v>673</c:v>
                </c:pt>
              </c:numCache>
            </c:numRef>
          </c:val>
        </c:ser>
        <c:ser>
          <c:idx val="1"/>
          <c:order val="1"/>
          <c:tx>
            <c:strRef>
              <c:f>'Estra edad 911'!$C$14</c:f>
              <c:strCache>
                <c:ptCount val="1"/>
                <c:pt idx="0">
                  <c:v>2° </c:v>
                </c:pt>
              </c:strCache>
            </c:strRef>
          </c:tx>
          <c:spPr>
            <a:solidFill>
              <a:srgbClr val="FFAB2F"/>
            </a:solidFill>
          </c:spPr>
          <c:cat>
            <c:strRef>
              <c:f>'Estra edad 911'!$A$15:$A$22</c:f>
              <c:strCache>
                <c:ptCount val="8"/>
                <c:pt idx="0">
                  <c:v>08 AÑOS </c:v>
                </c:pt>
                <c:pt idx="1">
                  <c:v>09 AÑOS </c:v>
                </c:pt>
                <c:pt idx="2">
                  <c:v>10 AÑOS </c:v>
                </c:pt>
                <c:pt idx="3">
                  <c:v>11 AÑOS </c:v>
                </c:pt>
                <c:pt idx="4">
                  <c:v>12 AÑOS </c:v>
                </c:pt>
                <c:pt idx="5">
                  <c:v>13 AÑOS </c:v>
                </c:pt>
                <c:pt idx="6">
                  <c:v>14 AÑOS </c:v>
                </c:pt>
                <c:pt idx="7">
                  <c:v>15 AÑOS </c:v>
                </c:pt>
              </c:strCache>
            </c:strRef>
          </c:cat>
          <c:val>
            <c:numRef>
              <c:f>'Estra edad 911'!$C$15:$C$22</c:f>
              <c:numCache>
                <c:formatCode>#,##0</c:formatCode>
                <c:ptCount val="8"/>
                <c:pt idx="0">
                  <c:v>204600</c:v>
                </c:pt>
                <c:pt idx="1">
                  <c:v>55840</c:v>
                </c:pt>
                <c:pt idx="2">
                  <c:v>20228</c:v>
                </c:pt>
                <c:pt idx="3">
                  <c:v>7042</c:v>
                </c:pt>
                <c:pt idx="4">
                  <c:v>2684</c:v>
                </c:pt>
                <c:pt idx="5">
                  <c:v>1018</c:v>
                </c:pt>
                <c:pt idx="6" formatCode="General">
                  <c:v>334</c:v>
                </c:pt>
                <c:pt idx="7" formatCode="General">
                  <c:v>725</c:v>
                </c:pt>
              </c:numCache>
            </c:numRef>
          </c:val>
        </c:ser>
        <c:shape val="box"/>
        <c:axId val="235326080"/>
        <c:axId val="235331968"/>
        <c:axId val="0"/>
      </c:bar3DChart>
      <c:catAx>
        <c:axId val="235326080"/>
        <c:scaling>
          <c:orientation val="minMax"/>
        </c:scaling>
        <c:axPos val="b"/>
        <c:tickLblPos val="nextTo"/>
        <c:crossAx val="235331968"/>
        <c:crosses val="autoZero"/>
        <c:auto val="1"/>
        <c:lblAlgn val="ctr"/>
        <c:lblOffset val="100"/>
      </c:catAx>
      <c:valAx>
        <c:axId val="235331968"/>
        <c:scaling>
          <c:orientation val="minMax"/>
        </c:scaling>
        <c:axPos val="l"/>
        <c:majorGridlines/>
        <c:numFmt formatCode="#,##0" sourceLinked="1"/>
        <c:tickLblPos val="nextTo"/>
        <c:crossAx val="235326080"/>
        <c:crosses val="autoZero"/>
        <c:crossBetween val="between"/>
      </c:valAx>
    </c:plotArea>
    <c:legend>
      <c:legendPos val="r"/>
      <c:layout/>
      <c:txPr>
        <a:bodyPr/>
        <a:lstStyle/>
        <a:p>
          <a:pPr>
            <a:defRPr sz="1600"/>
          </a:pPr>
          <a:endParaRPr lang="es-MX"/>
        </a:p>
      </c:txPr>
    </c:legend>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795FD-6815-40D7-A8C1-47B33EE6C1DC}" type="doc">
      <dgm:prSet loTypeId="urn:microsoft.com/office/officeart/2005/8/layout/matrix1" loCatId="matrix" qsTypeId="urn:microsoft.com/office/officeart/2005/8/quickstyle/simple3" qsCatId="simple" csTypeId="urn:microsoft.com/office/officeart/2005/8/colors/colorful1" csCatId="colorful" phldr="1"/>
      <dgm:spPr/>
      <dgm:t>
        <a:bodyPr/>
        <a:lstStyle/>
        <a:p>
          <a:endParaRPr lang="es-MX"/>
        </a:p>
      </dgm:t>
    </dgm:pt>
    <dgm:pt modelId="{C70F5588-31E9-4A55-8FB6-294FB1046B47}">
      <dgm:prSet phldrT="[Texto]" custT="1">
        <dgm:style>
          <a:lnRef idx="0">
            <a:schemeClr val="dk1"/>
          </a:lnRef>
          <a:fillRef idx="3">
            <a:schemeClr val="dk1"/>
          </a:fillRef>
          <a:effectRef idx="3">
            <a:schemeClr val="dk1"/>
          </a:effectRef>
          <a:fontRef idx="minor">
            <a:schemeClr val="lt1"/>
          </a:fontRef>
        </dgm:style>
      </dgm:prSet>
      <dgm:spPr>
        <a:effectLst>
          <a:innerShdw blurRad="114300">
            <a:prstClr val="black"/>
          </a:innerShdw>
        </a:effectLst>
      </dgm:spPr>
      <dgm:t>
        <a:bodyPr/>
        <a:lstStyle/>
        <a:p>
          <a:r>
            <a:rPr lang="es-MX" sz="1800" b="1" dirty="0" smtClean="0">
              <a:solidFill>
                <a:schemeClr val="bg1"/>
              </a:solidFill>
              <a:latin typeface="Calibri" pitchFamily="34" charset="0"/>
            </a:rPr>
            <a:t>Reglamento Interior de la SEP,  en su Artículo 41, fracciones  I y II</a:t>
          </a:r>
          <a:endParaRPr lang="es-MX" sz="1800" dirty="0">
            <a:solidFill>
              <a:schemeClr val="bg1"/>
            </a:solidFill>
          </a:endParaRPr>
        </a:p>
      </dgm:t>
    </dgm:pt>
    <dgm:pt modelId="{E04164A5-F559-4879-8F5F-F76831EF08C3}" type="parTrans" cxnId="{DD9BD72A-EAF7-4BA5-AFF9-EE3B5D65D887}">
      <dgm:prSet/>
      <dgm:spPr/>
      <dgm:t>
        <a:bodyPr/>
        <a:lstStyle/>
        <a:p>
          <a:endParaRPr lang="es-MX" sz="2000">
            <a:solidFill>
              <a:schemeClr val="tx1"/>
            </a:solidFill>
          </a:endParaRPr>
        </a:p>
      </dgm:t>
    </dgm:pt>
    <dgm:pt modelId="{61397B35-68EB-426A-990F-905A5A08E501}" type="sibTrans" cxnId="{DD9BD72A-EAF7-4BA5-AFF9-EE3B5D65D887}">
      <dgm:prSet/>
      <dgm:spPr/>
      <dgm:t>
        <a:bodyPr/>
        <a:lstStyle/>
        <a:p>
          <a:endParaRPr lang="es-MX" sz="2000">
            <a:solidFill>
              <a:schemeClr val="tx1"/>
            </a:solidFill>
          </a:endParaRPr>
        </a:p>
      </dgm:t>
    </dgm:pt>
    <dgm:pt modelId="{5CBB1F30-FF7C-42DC-8F7D-1A9AA3A1C7C0}">
      <dgm:prSet phldrT="[Texto]" custT="1">
        <dgm:style>
          <a:lnRef idx="0">
            <a:schemeClr val="accent1"/>
          </a:lnRef>
          <a:fillRef idx="3">
            <a:schemeClr val="accent1"/>
          </a:fillRef>
          <a:effectRef idx="3">
            <a:schemeClr val="accent1"/>
          </a:effectRef>
          <a:fontRef idx="minor">
            <a:schemeClr val="lt1"/>
          </a:fontRef>
        </dgm:style>
      </dgm:prSet>
      <dgm:spPr>
        <a:solidFill>
          <a:schemeClr val="bg2">
            <a:lumMod val="90000"/>
          </a:schemeClr>
        </a:solidFill>
        <a:effectLst>
          <a:innerShdw blurRad="114300">
            <a:prstClr val="black"/>
          </a:innerShdw>
        </a:effectLst>
      </dgm:spPr>
      <dgm:t>
        <a:bodyPr/>
        <a:lstStyle/>
        <a:p>
          <a:pPr algn="ctr"/>
          <a:endParaRPr lang="es-ES_tradnl" sz="2400" b="1" dirty="0" smtClean="0">
            <a:solidFill>
              <a:schemeClr val="tx1"/>
            </a:solidFill>
            <a:latin typeface="Arial" charset="0"/>
          </a:endParaRPr>
        </a:p>
        <a:p>
          <a:pPr algn="ctr"/>
          <a:r>
            <a:rPr lang="es-ES_tradnl" sz="2400" b="1" dirty="0" smtClean="0">
              <a:solidFill>
                <a:schemeClr val="tx1">
                  <a:lumMod val="75000"/>
                  <a:lumOff val="25000"/>
                </a:schemeClr>
              </a:solidFill>
              <a:latin typeface="Arial" charset="0"/>
            </a:rPr>
            <a:t>NORMALIZAR</a:t>
          </a:r>
        </a:p>
        <a:p>
          <a:pPr algn="ctr"/>
          <a:r>
            <a:rPr lang="es-ES_tradnl" sz="1800" b="1" dirty="0" smtClean="0">
              <a:solidFill>
                <a:schemeClr val="tx1">
                  <a:lumMod val="75000"/>
                  <a:lumOff val="25000"/>
                </a:schemeClr>
              </a:solidFill>
              <a:latin typeface="Arial" charset="0"/>
            </a:rPr>
            <a:t>Establecer  disposiciones  administrativas que regulan las etapas  del Control Escolar, a través de normas,  formatos de certificación y de apoyo</a:t>
          </a:r>
        </a:p>
      </dgm:t>
    </dgm:pt>
    <dgm:pt modelId="{83821B80-7F7B-4BA0-AABD-DCB0F2CC7A8A}" type="parTrans" cxnId="{30C6E09F-CC13-4358-88EC-66DF2E317628}">
      <dgm:prSet/>
      <dgm:spPr/>
      <dgm:t>
        <a:bodyPr/>
        <a:lstStyle/>
        <a:p>
          <a:endParaRPr lang="es-MX" sz="2000">
            <a:solidFill>
              <a:schemeClr val="tx1"/>
            </a:solidFill>
          </a:endParaRPr>
        </a:p>
      </dgm:t>
    </dgm:pt>
    <dgm:pt modelId="{BD1FFD86-0A10-4627-8209-FA5C2C36806E}" type="sibTrans" cxnId="{30C6E09F-CC13-4358-88EC-66DF2E317628}">
      <dgm:prSet/>
      <dgm:spPr/>
      <dgm:t>
        <a:bodyPr/>
        <a:lstStyle/>
        <a:p>
          <a:endParaRPr lang="es-MX" sz="2000">
            <a:solidFill>
              <a:schemeClr val="tx1"/>
            </a:solidFill>
          </a:endParaRPr>
        </a:p>
      </dgm:t>
    </dgm:pt>
    <dgm:pt modelId="{FAF3E532-F319-4255-948A-F1C367D96881}">
      <dgm:prSet phldrT="[Texto]" custT="1">
        <dgm:style>
          <a:lnRef idx="0">
            <a:schemeClr val="accent1"/>
          </a:lnRef>
          <a:fillRef idx="3">
            <a:schemeClr val="accent1"/>
          </a:fillRef>
          <a:effectRef idx="3">
            <a:schemeClr val="accent1"/>
          </a:effectRef>
          <a:fontRef idx="minor">
            <a:schemeClr val="lt1"/>
          </a:fontRef>
        </dgm:style>
      </dgm:prSet>
      <dgm:spPr>
        <a:solidFill>
          <a:schemeClr val="tx1">
            <a:lumMod val="65000"/>
            <a:lumOff val="35000"/>
          </a:schemeClr>
        </a:solidFill>
        <a:effectLst>
          <a:innerShdw blurRad="114300">
            <a:prstClr val="black"/>
          </a:innerShdw>
        </a:effectLst>
      </dgm:spPr>
      <dgm:t>
        <a:bodyPr/>
        <a:lstStyle/>
        <a:p>
          <a:r>
            <a:rPr lang="es-ES_tradnl" sz="2400" b="1" dirty="0" smtClean="0">
              <a:solidFill>
                <a:schemeClr val="bg1"/>
              </a:solidFill>
              <a:latin typeface="Arial" charset="0"/>
            </a:rPr>
            <a:t>IMPLANTAR</a:t>
          </a:r>
        </a:p>
        <a:p>
          <a:r>
            <a:rPr lang="es-ES_tradnl" sz="1800" b="1" dirty="0" smtClean="0">
              <a:solidFill>
                <a:schemeClr val="bg1"/>
              </a:solidFill>
              <a:latin typeface="Arial" charset="0"/>
            </a:rPr>
            <a:t>Difundir las normas  y formatos de control escolar en reuniones nacionales y regionales de capacitación</a:t>
          </a:r>
          <a:endParaRPr lang="es-MX" sz="1800" dirty="0">
            <a:solidFill>
              <a:schemeClr val="bg1"/>
            </a:solidFill>
          </a:endParaRPr>
        </a:p>
      </dgm:t>
    </dgm:pt>
    <dgm:pt modelId="{C5A4180E-9A2F-49F4-A17E-454D0DCDC28C}" type="parTrans" cxnId="{8AA29D06-AA1A-4D2A-BA8B-95975C3E1720}">
      <dgm:prSet/>
      <dgm:spPr/>
      <dgm:t>
        <a:bodyPr/>
        <a:lstStyle/>
        <a:p>
          <a:endParaRPr lang="es-MX" sz="2000">
            <a:solidFill>
              <a:schemeClr val="tx1"/>
            </a:solidFill>
          </a:endParaRPr>
        </a:p>
      </dgm:t>
    </dgm:pt>
    <dgm:pt modelId="{92793F21-F7AC-4509-A524-319BEBCD6320}" type="sibTrans" cxnId="{8AA29D06-AA1A-4D2A-BA8B-95975C3E1720}">
      <dgm:prSet/>
      <dgm:spPr/>
      <dgm:t>
        <a:bodyPr/>
        <a:lstStyle/>
        <a:p>
          <a:endParaRPr lang="es-MX" sz="2000">
            <a:solidFill>
              <a:schemeClr val="tx1"/>
            </a:solidFill>
          </a:endParaRPr>
        </a:p>
      </dgm:t>
    </dgm:pt>
    <dgm:pt modelId="{06468A47-4B48-4F41-BE3A-6626F6F08262}">
      <dgm:prSet phldrT="[Texto]" custT="1">
        <dgm:style>
          <a:lnRef idx="0">
            <a:schemeClr val="accent1"/>
          </a:lnRef>
          <a:fillRef idx="3">
            <a:schemeClr val="accent1"/>
          </a:fillRef>
          <a:effectRef idx="3">
            <a:schemeClr val="accent1"/>
          </a:effectRef>
          <a:fontRef idx="minor">
            <a:schemeClr val="lt1"/>
          </a:fontRef>
        </dgm:style>
      </dgm:prSet>
      <dgm:spPr>
        <a:solidFill>
          <a:schemeClr val="bg1">
            <a:lumMod val="65000"/>
          </a:schemeClr>
        </a:solidFill>
        <a:effectLst>
          <a:innerShdw blurRad="114300">
            <a:prstClr val="black"/>
          </a:innerShdw>
        </a:effectLst>
      </dgm:spPr>
      <dgm:t>
        <a:bodyPr/>
        <a:lstStyle/>
        <a:p>
          <a:r>
            <a:rPr lang="es-ES_tradnl" sz="2000" b="1" dirty="0" smtClean="0">
              <a:solidFill>
                <a:schemeClr val="tx1"/>
              </a:solidFill>
              <a:latin typeface="Arial" charset="0"/>
            </a:rPr>
            <a:t>ASESORAR</a:t>
          </a:r>
        </a:p>
        <a:p>
          <a:r>
            <a:rPr lang="es-ES_tradnl" sz="1800" b="1" dirty="0" smtClean="0">
              <a:solidFill>
                <a:schemeClr val="tx1"/>
              </a:solidFill>
              <a:latin typeface="Arial" charset="0"/>
            </a:rPr>
            <a:t>Apoyo permanente que se brinda a las áreas de registro y certificación de las entidades  para la correcta interpretación de las normas </a:t>
          </a:r>
          <a:endParaRPr lang="es-MX" sz="1800" dirty="0">
            <a:solidFill>
              <a:schemeClr val="tx1"/>
            </a:solidFill>
          </a:endParaRPr>
        </a:p>
      </dgm:t>
    </dgm:pt>
    <dgm:pt modelId="{C8C7625C-2379-48B2-BCC4-A58E66466D3F}" type="parTrans" cxnId="{5F393FA2-77DB-4E18-A92C-0D47CD10191B}">
      <dgm:prSet/>
      <dgm:spPr/>
      <dgm:t>
        <a:bodyPr/>
        <a:lstStyle/>
        <a:p>
          <a:endParaRPr lang="es-MX" sz="2000">
            <a:solidFill>
              <a:schemeClr val="tx1"/>
            </a:solidFill>
          </a:endParaRPr>
        </a:p>
      </dgm:t>
    </dgm:pt>
    <dgm:pt modelId="{8BCDF4B2-F66B-4CB3-96A3-17E3FF1FAD20}" type="sibTrans" cxnId="{5F393FA2-77DB-4E18-A92C-0D47CD10191B}">
      <dgm:prSet/>
      <dgm:spPr/>
      <dgm:t>
        <a:bodyPr/>
        <a:lstStyle/>
        <a:p>
          <a:endParaRPr lang="es-MX" sz="2000">
            <a:solidFill>
              <a:schemeClr val="tx1"/>
            </a:solidFill>
          </a:endParaRPr>
        </a:p>
      </dgm:t>
    </dgm:pt>
    <dgm:pt modelId="{0363B8C8-AAF0-4970-8CAD-7CA16FD4A7CF}">
      <dgm:prSet phldrT="[Texto]" custT="1">
        <dgm:style>
          <a:lnRef idx="0">
            <a:schemeClr val="accent1"/>
          </a:lnRef>
          <a:fillRef idx="3">
            <a:schemeClr val="accent1"/>
          </a:fillRef>
          <a:effectRef idx="3">
            <a:schemeClr val="accent1"/>
          </a:effectRef>
          <a:fontRef idx="minor">
            <a:schemeClr val="lt1"/>
          </a:fontRef>
        </dgm:style>
      </dgm:prSet>
      <dgm:spPr>
        <a:solidFill>
          <a:srgbClr val="FFAB2F"/>
        </a:solidFill>
        <a:effectLst>
          <a:innerShdw blurRad="114300">
            <a:prstClr val="black"/>
          </a:innerShdw>
        </a:effectLst>
      </dgm:spPr>
      <dgm:t>
        <a:bodyPr/>
        <a:lstStyle/>
        <a:p>
          <a:r>
            <a:rPr lang="es-ES_tradnl" sz="2000" b="1" dirty="0" smtClean="0">
              <a:solidFill>
                <a:schemeClr val="tx1">
                  <a:lumMod val="75000"/>
                  <a:lumOff val="25000"/>
                </a:schemeClr>
              </a:solidFill>
              <a:latin typeface="Arial" charset="0"/>
            </a:rPr>
            <a:t>EVALUAR</a:t>
          </a:r>
        </a:p>
        <a:p>
          <a:r>
            <a:rPr lang="es-ES_tradnl" sz="1800" b="1" dirty="0" smtClean="0">
              <a:solidFill>
                <a:schemeClr val="tx1">
                  <a:lumMod val="75000"/>
                  <a:lumOff val="25000"/>
                </a:schemeClr>
              </a:solidFill>
              <a:latin typeface="Arial" charset="0"/>
            </a:rPr>
            <a:t>Verificación del cumplimiento del marco normativo en sus aspectos cualitativo y cuantitativo, para la actualización de las normas</a:t>
          </a:r>
          <a:endParaRPr lang="es-MX" sz="1800" dirty="0">
            <a:solidFill>
              <a:schemeClr val="tx1">
                <a:lumMod val="75000"/>
                <a:lumOff val="25000"/>
              </a:schemeClr>
            </a:solidFill>
          </a:endParaRPr>
        </a:p>
      </dgm:t>
    </dgm:pt>
    <dgm:pt modelId="{4BF94AB0-E640-4C1B-93F7-3A8F4ECDC225}" type="parTrans" cxnId="{A90BA8EA-7B90-4234-A5F0-7845F9176A36}">
      <dgm:prSet/>
      <dgm:spPr/>
      <dgm:t>
        <a:bodyPr/>
        <a:lstStyle/>
        <a:p>
          <a:endParaRPr lang="es-MX" sz="2000">
            <a:solidFill>
              <a:schemeClr val="tx1"/>
            </a:solidFill>
          </a:endParaRPr>
        </a:p>
      </dgm:t>
    </dgm:pt>
    <dgm:pt modelId="{74C5D0DA-B0F4-4285-B067-F1ED10D1B020}" type="sibTrans" cxnId="{A90BA8EA-7B90-4234-A5F0-7845F9176A36}">
      <dgm:prSet/>
      <dgm:spPr/>
      <dgm:t>
        <a:bodyPr/>
        <a:lstStyle/>
        <a:p>
          <a:endParaRPr lang="es-MX" sz="2000">
            <a:solidFill>
              <a:schemeClr val="tx1"/>
            </a:solidFill>
          </a:endParaRPr>
        </a:p>
      </dgm:t>
    </dgm:pt>
    <dgm:pt modelId="{A0A822F0-C0C4-4E25-A9B0-72EC2ACA9D63}" type="pres">
      <dgm:prSet presAssocID="{E12795FD-6815-40D7-A8C1-47B33EE6C1DC}" presName="diagram" presStyleCnt="0">
        <dgm:presLayoutVars>
          <dgm:chMax val="1"/>
          <dgm:dir/>
          <dgm:animLvl val="ctr"/>
          <dgm:resizeHandles val="exact"/>
        </dgm:presLayoutVars>
      </dgm:prSet>
      <dgm:spPr/>
      <dgm:t>
        <a:bodyPr/>
        <a:lstStyle/>
        <a:p>
          <a:endParaRPr lang="es-MX"/>
        </a:p>
      </dgm:t>
    </dgm:pt>
    <dgm:pt modelId="{B2E122F1-6182-4DF3-982C-51D3C86957B8}" type="pres">
      <dgm:prSet presAssocID="{E12795FD-6815-40D7-A8C1-47B33EE6C1DC}" presName="matrix" presStyleCnt="0"/>
      <dgm:spPr/>
    </dgm:pt>
    <dgm:pt modelId="{3A43EAA3-0CCC-4055-92C0-59B93DDBA22E}" type="pres">
      <dgm:prSet presAssocID="{E12795FD-6815-40D7-A8C1-47B33EE6C1DC}" presName="tile1" presStyleLbl="node1" presStyleIdx="0" presStyleCnt="4" custLinFactNeighborY="-511"/>
      <dgm:spPr/>
      <dgm:t>
        <a:bodyPr/>
        <a:lstStyle/>
        <a:p>
          <a:endParaRPr lang="es-MX"/>
        </a:p>
      </dgm:t>
    </dgm:pt>
    <dgm:pt modelId="{915E1581-1A6C-4EDA-945D-97E60928B319}" type="pres">
      <dgm:prSet presAssocID="{E12795FD-6815-40D7-A8C1-47B33EE6C1DC}" presName="tile1text" presStyleLbl="node1" presStyleIdx="0" presStyleCnt="4">
        <dgm:presLayoutVars>
          <dgm:chMax val="0"/>
          <dgm:chPref val="0"/>
          <dgm:bulletEnabled val="1"/>
        </dgm:presLayoutVars>
      </dgm:prSet>
      <dgm:spPr/>
      <dgm:t>
        <a:bodyPr/>
        <a:lstStyle/>
        <a:p>
          <a:endParaRPr lang="es-MX"/>
        </a:p>
      </dgm:t>
    </dgm:pt>
    <dgm:pt modelId="{945C807E-07C9-4DD4-BD1F-C0D3618F5506}" type="pres">
      <dgm:prSet presAssocID="{E12795FD-6815-40D7-A8C1-47B33EE6C1DC}" presName="tile2" presStyleLbl="node1" presStyleIdx="1" presStyleCnt="4" custLinFactNeighborY="-1659"/>
      <dgm:spPr/>
      <dgm:t>
        <a:bodyPr/>
        <a:lstStyle/>
        <a:p>
          <a:endParaRPr lang="es-MX"/>
        </a:p>
      </dgm:t>
    </dgm:pt>
    <dgm:pt modelId="{8701BC92-021E-4767-A23F-2C4AFE43F8CB}" type="pres">
      <dgm:prSet presAssocID="{E12795FD-6815-40D7-A8C1-47B33EE6C1DC}" presName="tile2text" presStyleLbl="node1" presStyleIdx="1" presStyleCnt="4">
        <dgm:presLayoutVars>
          <dgm:chMax val="0"/>
          <dgm:chPref val="0"/>
          <dgm:bulletEnabled val="1"/>
        </dgm:presLayoutVars>
      </dgm:prSet>
      <dgm:spPr/>
      <dgm:t>
        <a:bodyPr/>
        <a:lstStyle/>
        <a:p>
          <a:endParaRPr lang="es-MX"/>
        </a:p>
      </dgm:t>
    </dgm:pt>
    <dgm:pt modelId="{05F2888D-C290-4E94-83F4-286C6F3E6740}" type="pres">
      <dgm:prSet presAssocID="{E12795FD-6815-40D7-A8C1-47B33EE6C1DC}" presName="tile3" presStyleLbl="node1" presStyleIdx="2" presStyleCnt="4"/>
      <dgm:spPr/>
      <dgm:t>
        <a:bodyPr/>
        <a:lstStyle/>
        <a:p>
          <a:endParaRPr lang="es-MX"/>
        </a:p>
      </dgm:t>
    </dgm:pt>
    <dgm:pt modelId="{4A0B560E-3D56-48BB-8DB3-2B0F3F862E22}" type="pres">
      <dgm:prSet presAssocID="{E12795FD-6815-40D7-A8C1-47B33EE6C1DC}" presName="tile3text" presStyleLbl="node1" presStyleIdx="2" presStyleCnt="4">
        <dgm:presLayoutVars>
          <dgm:chMax val="0"/>
          <dgm:chPref val="0"/>
          <dgm:bulletEnabled val="1"/>
        </dgm:presLayoutVars>
      </dgm:prSet>
      <dgm:spPr/>
      <dgm:t>
        <a:bodyPr/>
        <a:lstStyle/>
        <a:p>
          <a:endParaRPr lang="es-MX"/>
        </a:p>
      </dgm:t>
    </dgm:pt>
    <dgm:pt modelId="{BF1B642B-C797-4035-BD67-EC1C06D4C290}" type="pres">
      <dgm:prSet presAssocID="{E12795FD-6815-40D7-A8C1-47B33EE6C1DC}" presName="tile4" presStyleLbl="node1" presStyleIdx="3" presStyleCnt="4"/>
      <dgm:spPr/>
      <dgm:t>
        <a:bodyPr/>
        <a:lstStyle/>
        <a:p>
          <a:endParaRPr lang="es-MX"/>
        </a:p>
      </dgm:t>
    </dgm:pt>
    <dgm:pt modelId="{45EA0ABD-4B13-4637-8596-8674EF3212E3}" type="pres">
      <dgm:prSet presAssocID="{E12795FD-6815-40D7-A8C1-47B33EE6C1DC}" presName="tile4text" presStyleLbl="node1" presStyleIdx="3" presStyleCnt="4">
        <dgm:presLayoutVars>
          <dgm:chMax val="0"/>
          <dgm:chPref val="0"/>
          <dgm:bulletEnabled val="1"/>
        </dgm:presLayoutVars>
      </dgm:prSet>
      <dgm:spPr/>
      <dgm:t>
        <a:bodyPr/>
        <a:lstStyle/>
        <a:p>
          <a:endParaRPr lang="es-MX"/>
        </a:p>
      </dgm:t>
    </dgm:pt>
    <dgm:pt modelId="{D76F7719-792F-45DE-ABDF-352ED1228AA2}" type="pres">
      <dgm:prSet presAssocID="{E12795FD-6815-40D7-A8C1-47B33EE6C1DC}" presName="centerTile" presStyleLbl="fgShp" presStyleIdx="0" presStyleCnt="1" custScaleX="114846" custScaleY="86749">
        <dgm:presLayoutVars>
          <dgm:chMax val="0"/>
          <dgm:chPref val="0"/>
        </dgm:presLayoutVars>
      </dgm:prSet>
      <dgm:spPr/>
      <dgm:t>
        <a:bodyPr/>
        <a:lstStyle/>
        <a:p>
          <a:endParaRPr lang="es-MX"/>
        </a:p>
      </dgm:t>
    </dgm:pt>
  </dgm:ptLst>
  <dgm:cxnLst>
    <dgm:cxn modelId="{30C6E09F-CC13-4358-88EC-66DF2E317628}" srcId="{C70F5588-31E9-4A55-8FB6-294FB1046B47}" destId="{5CBB1F30-FF7C-42DC-8F7D-1A9AA3A1C7C0}" srcOrd="0" destOrd="0" parTransId="{83821B80-7F7B-4BA0-AABD-DCB0F2CC7A8A}" sibTransId="{BD1FFD86-0A10-4627-8209-FA5C2C36806E}"/>
    <dgm:cxn modelId="{B99EA207-4D34-417C-A3D3-F1D6629CD7CC}" type="presOf" srcId="{06468A47-4B48-4F41-BE3A-6626F6F08262}" destId="{05F2888D-C290-4E94-83F4-286C6F3E6740}" srcOrd="0" destOrd="0" presId="urn:microsoft.com/office/officeart/2005/8/layout/matrix1"/>
    <dgm:cxn modelId="{B18FD86F-401E-4E12-B0D1-091EA649EA55}" type="presOf" srcId="{5CBB1F30-FF7C-42DC-8F7D-1A9AA3A1C7C0}" destId="{3A43EAA3-0CCC-4055-92C0-59B93DDBA22E}" srcOrd="0" destOrd="0" presId="urn:microsoft.com/office/officeart/2005/8/layout/matrix1"/>
    <dgm:cxn modelId="{3675E4AD-FB00-4C11-9520-E3FCC95DD028}" type="presOf" srcId="{FAF3E532-F319-4255-948A-F1C367D96881}" destId="{945C807E-07C9-4DD4-BD1F-C0D3618F5506}" srcOrd="0" destOrd="0" presId="urn:microsoft.com/office/officeart/2005/8/layout/matrix1"/>
    <dgm:cxn modelId="{5F393FA2-77DB-4E18-A92C-0D47CD10191B}" srcId="{C70F5588-31E9-4A55-8FB6-294FB1046B47}" destId="{06468A47-4B48-4F41-BE3A-6626F6F08262}" srcOrd="2" destOrd="0" parTransId="{C8C7625C-2379-48B2-BCC4-A58E66466D3F}" sibTransId="{8BCDF4B2-F66B-4CB3-96A3-17E3FF1FAD20}"/>
    <dgm:cxn modelId="{8AA29D06-AA1A-4D2A-BA8B-95975C3E1720}" srcId="{C70F5588-31E9-4A55-8FB6-294FB1046B47}" destId="{FAF3E532-F319-4255-948A-F1C367D96881}" srcOrd="1" destOrd="0" parTransId="{C5A4180E-9A2F-49F4-A17E-454D0DCDC28C}" sibTransId="{92793F21-F7AC-4509-A524-319BEBCD6320}"/>
    <dgm:cxn modelId="{F309C91A-90D9-42F0-B41B-34915A0F3CBC}" type="presOf" srcId="{06468A47-4B48-4F41-BE3A-6626F6F08262}" destId="{4A0B560E-3D56-48BB-8DB3-2B0F3F862E22}" srcOrd="1" destOrd="0" presId="urn:microsoft.com/office/officeart/2005/8/layout/matrix1"/>
    <dgm:cxn modelId="{A90BA8EA-7B90-4234-A5F0-7845F9176A36}" srcId="{C70F5588-31E9-4A55-8FB6-294FB1046B47}" destId="{0363B8C8-AAF0-4970-8CAD-7CA16FD4A7CF}" srcOrd="3" destOrd="0" parTransId="{4BF94AB0-E640-4C1B-93F7-3A8F4ECDC225}" sibTransId="{74C5D0DA-B0F4-4285-B067-F1ED10D1B020}"/>
    <dgm:cxn modelId="{03638702-665D-4CC5-A1DC-C4EB828ECCF8}" type="presOf" srcId="{E12795FD-6815-40D7-A8C1-47B33EE6C1DC}" destId="{A0A822F0-C0C4-4E25-A9B0-72EC2ACA9D63}" srcOrd="0" destOrd="0" presId="urn:microsoft.com/office/officeart/2005/8/layout/matrix1"/>
    <dgm:cxn modelId="{B3265EAC-A02F-4E0F-8FA7-F32A91D1EAAA}" type="presOf" srcId="{0363B8C8-AAF0-4970-8CAD-7CA16FD4A7CF}" destId="{BF1B642B-C797-4035-BD67-EC1C06D4C290}" srcOrd="0" destOrd="0" presId="urn:microsoft.com/office/officeart/2005/8/layout/matrix1"/>
    <dgm:cxn modelId="{EC96CA68-3384-433F-BAD0-F1458FBB6E32}" type="presOf" srcId="{0363B8C8-AAF0-4970-8CAD-7CA16FD4A7CF}" destId="{45EA0ABD-4B13-4637-8596-8674EF3212E3}" srcOrd="1" destOrd="0" presId="urn:microsoft.com/office/officeart/2005/8/layout/matrix1"/>
    <dgm:cxn modelId="{DD9BD72A-EAF7-4BA5-AFF9-EE3B5D65D887}" srcId="{E12795FD-6815-40D7-A8C1-47B33EE6C1DC}" destId="{C70F5588-31E9-4A55-8FB6-294FB1046B47}" srcOrd="0" destOrd="0" parTransId="{E04164A5-F559-4879-8F5F-F76831EF08C3}" sibTransId="{61397B35-68EB-426A-990F-905A5A08E501}"/>
    <dgm:cxn modelId="{717F531C-7A17-476D-B04B-26B416FA4A3C}" type="presOf" srcId="{C70F5588-31E9-4A55-8FB6-294FB1046B47}" destId="{D76F7719-792F-45DE-ABDF-352ED1228AA2}" srcOrd="0" destOrd="0" presId="urn:microsoft.com/office/officeart/2005/8/layout/matrix1"/>
    <dgm:cxn modelId="{EBC60B68-C575-4EDF-B28C-11C3F4601DEC}" type="presOf" srcId="{5CBB1F30-FF7C-42DC-8F7D-1A9AA3A1C7C0}" destId="{915E1581-1A6C-4EDA-945D-97E60928B319}" srcOrd="1" destOrd="0" presId="urn:microsoft.com/office/officeart/2005/8/layout/matrix1"/>
    <dgm:cxn modelId="{82A21F3F-E060-4134-9A15-672D3EC2C234}" type="presOf" srcId="{FAF3E532-F319-4255-948A-F1C367D96881}" destId="{8701BC92-021E-4767-A23F-2C4AFE43F8CB}" srcOrd="1" destOrd="0" presId="urn:microsoft.com/office/officeart/2005/8/layout/matrix1"/>
    <dgm:cxn modelId="{61802232-DEE5-4B17-972F-50802EFF5B0A}" type="presParOf" srcId="{A0A822F0-C0C4-4E25-A9B0-72EC2ACA9D63}" destId="{B2E122F1-6182-4DF3-982C-51D3C86957B8}" srcOrd="0" destOrd="0" presId="urn:microsoft.com/office/officeart/2005/8/layout/matrix1"/>
    <dgm:cxn modelId="{17D2F136-B874-4620-BF3A-44251B18B398}" type="presParOf" srcId="{B2E122F1-6182-4DF3-982C-51D3C86957B8}" destId="{3A43EAA3-0CCC-4055-92C0-59B93DDBA22E}" srcOrd="0" destOrd="0" presId="urn:microsoft.com/office/officeart/2005/8/layout/matrix1"/>
    <dgm:cxn modelId="{2F4CA5C2-3B04-4BAD-A6C1-A3B823CEC688}" type="presParOf" srcId="{B2E122F1-6182-4DF3-982C-51D3C86957B8}" destId="{915E1581-1A6C-4EDA-945D-97E60928B319}" srcOrd="1" destOrd="0" presId="urn:microsoft.com/office/officeart/2005/8/layout/matrix1"/>
    <dgm:cxn modelId="{6EF57BF7-BABD-4DFA-AA8E-5BA15751DAB1}" type="presParOf" srcId="{B2E122F1-6182-4DF3-982C-51D3C86957B8}" destId="{945C807E-07C9-4DD4-BD1F-C0D3618F5506}" srcOrd="2" destOrd="0" presId="urn:microsoft.com/office/officeart/2005/8/layout/matrix1"/>
    <dgm:cxn modelId="{605CC080-DA56-4B0B-9D36-10CB79540858}" type="presParOf" srcId="{B2E122F1-6182-4DF3-982C-51D3C86957B8}" destId="{8701BC92-021E-4767-A23F-2C4AFE43F8CB}" srcOrd="3" destOrd="0" presId="urn:microsoft.com/office/officeart/2005/8/layout/matrix1"/>
    <dgm:cxn modelId="{DC716F3C-DA3D-4F2B-987B-2580770F68A5}" type="presParOf" srcId="{B2E122F1-6182-4DF3-982C-51D3C86957B8}" destId="{05F2888D-C290-4E94-83F4-286C6F3E6740}" srcOrd="4" destOrd="0" presId="urn:microsoft.com/office/officeart/2005/8/layout/matrix1"/>
    <dgm:cxn modelId="{BDF89A59-2BDB-4357-89FC-EE663E860D5E}" type="presParOf" srcId="{B2E122F1-6182-4DF3-982C-51D3C86957B8}" destId="{4A0B560E-3D56-48BB-8DB3-2B0F3F862E22}" srcOrd="5" destOrd="0" presId="urn:microsoft.com/office/officeart/2005/8/layout/matrix1"/>
    <dgm:cxn modelId="{7465DAC3-97A8-436B-B8E3-DD9575D465C6}" type="presParOf" srcId="{B2E122F1-6182-4DF3-982C-51D3C86957B8}" destId="{BF1B642B-C797-4035-BD67-EC1C06D4C290}" srcOrd="6" destOrd="0" presId="urn:microsoft.com/office/officeart/2005/8/layout/matrix1"/>
    <dgm:cxn modelId="{9A391C0D-9C3F-4BF4-A84B-DA4752443359}" type="presParOf" srcId="{B2E122F1-6182-4DF3-982C-51D3C86957B8}" destId="{45EA0ABD-4B13-4637-8596-8674EF3212E3}" srcOrd="7" destOrd="0" presId="urn:microsoft.com/office/officeart/2005/8/layout/matrix1"/>
    <dgm:cxn modelId="{8A1AD04B-2559-4C4D-9A61-2B4725B21E3D}" type="presParOf" srcId="{A0A822F0-C0C4-4E25-A9B0-72EC2ACA9D63}" destId="{D76F7719-792F-45DE-ABDF-352ED1228AA2}" srcOrd="1" destOrd="0" presId="urn:microsoft.com/office/officeart/2005/8/layout/matrix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C90A4405-7741-454D-9995-BA575B074D85}" type="doc">
      <dgm:prSet loTypeId="urn:microsoft.com/office/officeart/2005/8/layout/orgChart1" loCatId="hierarchy" qsTypeId="urn:microsoft.com/office/officeart/2005/8/quickstyle/3d1" qsCatId="3D" csTypeId="urn:microsoft.com/office/officeart/2005/8/colors/colorful1#2" csCatId="colorful" phldr="1"/>
      <dgm:spPr/>
      <dgm:t>
        <a:bodyPr/>
        <a:lstStyle/>
        <a:p>
          <a:endParaRPr lang="es-MX"/>
        </a:p>
      </dgm:t>
    </dgm:pt>
    <dgm:pt modelId="{23E99F85-D4E7-4774-B4AA-60A1561FC617}">
      <dgm:prSet phldrT="[Texto]" custT="1"/>
      <dgm:spPr>
        <a:solidFill>
          <a:srgbClr val="C09E40"/>
        </a:solidFill>
        <a:scene3d>
          <a:camera prst="orthographicFront"/>
          <a:lightRig rig="flat" dir="t"/>
        </a:scene3d>
        <a:sp3d prstMaterial="plastic">
          <a:bevelT w="38100" h="38100"/>
          <a:bevelB w="88900" h="31750" prst="angle"/>
        </a:sp3d>
      </dgm:spPr>
      <dgm:t>
        <a:bodyPr/>
        <a:lstStyle/>
        <a:p>
          <a:r>
            <a:rPr lang="es-MX" sz="1800" b="1" dirty="0" smtClean="0"/>
            <a:t>SNIE</a:t>
          </a:r>
          <a:endParaRPr lang="es-MX" sz="1800" b="1" dirty="0"/>
        </a:p>
      </dgm:t>
    </dgm:pt>
    <dgm:pt modelId="{CEFBFCD5-684E-41FD-A3C5-2432D3DD7C37}" type="parTrans" cxnId="{F2C5A64C-1036-4C4E-8746-90E11A576843}">
      <dgm:prSet/>
      <dgm:spPr/>
      <dgm:t>
        <a:bodyPr/>
        <a:lstStyle/>
        <a:p>
          <a:endParaRPr lang="es-MX"/>
        </a:p>
      </dgm:t>
    </dgm:pt>
    <dgm:pt modelId="{FE6D67DA-9909-4C0D-9C96-473FBEA48517}" type="sibTrans" cxnId="{F2C5A64C-1036-4C4E-8746-90E11A576843}">
      <dgm:prSet/>
      <dgm:spPr/>
      <dgm:t>
        <a:bodyPr/>
        <a:lstStyle/>
        <a:p>
          <a:endParaRPr lang="es-MX"/>
        </a:p>
      </dgm:t>
    </dgm:pt>
    <dgm:pt modelId="{C10A5CAC-FDB2-4E53-8139-7C8BCF82900B}">
      <dgm:prSet phldrT="[Texto]" custT="1"/>
      <dgm:spPr>
        <a:solidFill>
          <a:schemeClr val="tx1">
            <a:lumMod val="65000"/>
            <a:lumOff val="35000"/>
          </a:schemeClr>
        </a:solidFill>
        <a:scene3d>
          <a:camera prst="orthographicFront"/>
          <a:lightRig rig="flat" dir="t"/>
        </a:scene3d>
        <a:sp3d prstMaterial="plastic">
          <a:bevelT w="38100" h="38100"/>
          <a:bevelB w="88900" h="31750" prst="angle"/>
        </a:sp3d>
      </dgm:spPr>
      <dgm:t>
        <a:bodyPr/>
        <a:lstStyle/>
        <a:p>
          <a:r>
            <a:rPr lang="es-MX" sz="1400" b="0" dirty="0" smtClean="0"/>
            <a:t>Estadística</a:t>
          </a:r>
          <a:endParaRPr lang="es-MX" sz="1400" b="0" dirty="0"/>
        </a:p>
      </dgm:t>
    </dgm:pt>
    <dgm:pt modelId="{E099A137-A20F-4B96-B195-62D68E12366E}" type="parTrans" cxnId="{2D79BC46-2DF8-49AF-B843-E003E1549B36}">
      <dgm:prSet/>
      <dgm:spPr>
        <a:ln>
          <a:solidFill>
            <a:schemeClr val="tx1">
              <a:lumMod val="75000"/>
              <a:lumOff val="25000"/>
            </a:schemeClr>
          </a:solidFill>
        </a:ln>
      </dgm:spPr>
      <dgm:t>
        <a:bodyPr/>
        <a:lstStyle/>
        <a:p>
          <a:endParaRPr lang="es-MX" dirty="0"/>
        </a:p>
      </dgm:t>
    </dgm:pt>
    <dgm:pt modelId="{CAFAFD79-3A0E-4928-90B6-B27FF305D002}" type="sibTrans" cxnId="{2D79BC46-2DF8-49AF-B843-E003E1549B36}">
      <dgm:prSet/>
      <dgm:spPr/>
      <dgm:t>
        <a:bodyPr/>
        <a:lstStyle/>
        <a:p>
          <a:endParaRPr lang="es-MX"/>
        </a:p>
      </dgm:t>
    </dgm:pt>
    <dgm:pt modelId="{1D14C987-ED6D-4700-B2F5-85BA3FC5CCDC}">
      <dgm:prSet phldrT="[Texto]" custT="1"/>
      <dgm:spPr>
        <a:solidFill>
          <a:schemeClr val="tx1">
            <a:lumMod val="65000"/>
            <a:lumOff val="35000"/>
          </a:schemeClr>
        </a:solidFill>
        <a:scene3d>
          <a:camera prst="orthographicFront"/>
          <a:lightRig rig="flat" dir="t"/>
        </a:scene3d>
        <a:sp3d prstMaterial="plastic">
          <a:bevelT w="120900" h="38100"/>
          <a:bevelB w="88900" h="31750" prst="angle"/>
        </a:sp3d>
      </dgm:spPr>
      <dgm:t>
        <a:bodyPr/>
        <a:lstStyle/>
        <a:p>
          <a:r>
            <a:rPr lang="es-MX" sz="1200" dirty="0" smtClean="0"/>
            <a:t>Formatos</a:t>
          </a:r>
        </a:p>
        <a:p>
          <a:r>
            <a:rPr lang="es-MX" sz="1200" dirty="0" smtClean="0"/>
            <a:t> 911</a:t>
          </a:r>
          <a:endParaRPr lang="es-MX" sz="1200" dirty="0"/>
        </a:p>
      </dgm:t>
    </dgm:pt>
    <dgm:pt modelId="{DC481DCC-E36E-4B69-B6A7-AF45545C1022}" type="parTrans" cxnId="{1040C501-477F-4683-859B-0C43BE339FD3}">
      <dgm:prSet/>
      <dgm:spPr>
        <a:ln w="12700">
          <a:solidFill>
            <a:schemeClr val="tx1">
              <a:lumMod val="85000"/>
              <a:lumOff val="15000"/>
            </a:schemeClr>
          </a:solidFill>
        </a:ln>
      </dgm:spPr>
      <dgm:t>
        <a:bodyPr/>
        <a:lstStyle/>
        <a:p>
          <a:endParaRPr lang="es-MX" dirty="0"/>
        </a:p>
      </dgm:t>
    </dgm:pt>
    <dgm:pt modelId="{60FF247B-2250-47C5-A907-D307BACAF766}" type="sibTrans" cxnId="{1040C501-477F-4683-859B-0C43BE339FD3}">
      <dgm:prSet/>
      <dgm:spPr/>
      <dgm:t>
        <a:bodyPr/>
        <a:lstStyle/>
        <a:p>
          <a:endParaRPr lang="es-MX"/>
        </a:p>
      </dgm:t>
    </dgm:pt>
    <dgm:pt modelId="{C62B7CBD-11B7-4D76-81C3-937ED4DA1668}">
      <dgm:prSet phldrT="[Texto]" custT="1"/>
      <dgm:spPr>
        <a:solidFill>
          <a:schemeClr val="tx1">
            <a:lumMod val="65000"/>
            <a:lumOff val="35000"/>
          </a:schemeClr>
        </a:solidFill>
        <a:scene3d>
          <a:camera prst="orthographicFront"/>
          <a:lightRig rig="flat" dir="t"/>
        </a:scene3d>
        <a:sp3d prstMaterial="plastic">
          <a:bevelT w="120900" h="38100"/>
          <a:bevelB w="88900" h="31750" prst="angle"/>
        </a:sp3d>
      </dgm:spPr>
      <dgm:t>
        <a:bodyPr/>
        <a:lstStyle/>
        <a:p>
          <a:r>
            <a:rPr lang="es-MX" sz="1200" dirty="0" smtClean="0"/>
            <a:t>Indicadores y Pronósticos</a:t>
          </a:r>
          <a:endParaRPr lang="es-MX" sz="1200" dirty="0"/>
        </a:p>
      </dgm:t>
    </dgm:pt>
    <dgm:pt modelId="{A11F8C9F-5DA8-4EA3-BC80-4E11B375C0C3}" type="parTrans" cxnId="{97A11B4C-2B71-49BC-A98B-743E7B6E558D}">
      <dgm:prSet/>
      <dgm:spPr>
        <a:ln w="12700">
          <a:solidFill>
            <a:schemeClr val="accent1">
              <a:lumMod val="50000"/>
            </a:schemeClr>
          </a:solidFill>
        </a:ln>
      </dgm:spPr>
      <dgm:t>
        <a:bodyPr/>
        <a:lstStyle/>
        <a:p>
          <a:endParaRPr lang="es-MX" dirty="0"/>
        </a:p>
      </dgm:t>
    </dgm:pt>
    <dgm:pt modelId="{4265BFC5-0225-4E79-84D9-3B8594A7BC90}" type="sibTrans" cxnId="{97A11B4C-2B71-49BC-A98B-743E7B6E558D}">
      <dgm:prSet/>
      <dgm:spPr/>
      <dgm:t>
        <a:bodyPr/>
        <a:lstStyle/>
        <a:p>
          <a:endParaRPr lang="es-MX"/>
        </a:p>
      </dgm:t>
    </dgm:pt>
    <dgm:pt modelId="{59207D54-1493-403F-A5F2-AC51AF72B70E}">
      <dgm:prSet phldrT="[Texto]" custT="1"/>
      <dgm:spPr>
        <a:solidFill>
          <a:srgbClr val="FFEBB9">
            <a:alpha val="91765"/>
          </a:srgbClr>
        </a:solidFill>
        <a:scene3d>
          <a:camera prst="orthographicFront"/>
          <a:lightRig rig="flat" dir="t"/>
        </a:scene3d>
        <a:sp3d prstMaterial="plastic">
          <a:bevelT w="120900" h="38100"/>
          <a:bevelB w="88900" h="31750" prst="angle"/>
        </a:sp3d>
      </dgm:spPr>
      <dgm:t>
        <a:bodyPr/>
        <a:lstStyle/>
        <a:p>
          <a:r>
            <a:rPr lang="es-MX" sz="1400" b="1" dirty="0" smtClean="0">
              <a:solidFill>
                <a:schemeClr val="tx1">
                  <a:lumMod val="75000"/>
                  <a:lumOff val="25000"/>
                </a:schemeClr>
              </a:solidFill>
            </a:rPr>
            <a:t>RENAME</a:t>
          </a:r>
          <a:endParaRPr lang="es-MX" sz="1400" b="1" dirty="0">
            <a:solidFill>
              <a:schemeClr val="tx1">
                <a:lumMod val="75000"/>
                <a:lumOff val="25000"/>
              </a:schemeClr>
            </a:solidFill>
          </a:endParaRPr>
        </a:p>
      </dgm:t>
    </dgm:pt>
    <dgm:pt modelId="{42F79C65-EF0A-4280-93AC-3945F8739053}" type="parTrans" cxnId="{2B826686-D623-4DFD-9AB4-C3B9330EA6FF}">
      <dgm:prSet/>
      <dgm:spPr>
        <a:ln>
          <a:solidFill>
            <a:schemeClr val="tx1">
              <a:lumMod val="75000"/>
              <a:lumOff val="25000"/>
            </a:schemeClr>
          </a:solidFill>
        </a:ln>
      </dgm:spPr>
      <dgm:t>
        <a:bodyPr/>
        <a:lstStyle/>
        <a:p>
          <a:endParaRPr lang="es-MX" dirty="0"/>
        </a:p>
      </dgm:t>
    </dgm:pt>
    <dgm:pt modelId="{91A6C8DB-032B-4D19-BFEC-167DD02A32CE}" type="sibTrans" cxnId="{2B826686-D623-4DFD-9AB4-C3B9330EA6FF}">
      <dgm:prSet/>
      <dgm:spPr/>
      <dgm:t>
        <a:bodyPr/>
        <a:lstStyle/>
        <a:p>
          <a:endParaRPr lang="es-MX"/>
        </a:p>
      </dgm:t>
    </dgm:pt>
    <dgm:pt modelId="{D001418F-A3F1-46A7-8C07-50958E1F327C}">
      <dgm:prSet phldrT="[Texto]" custT="1"/>
      <dgm:spPr>
        <a:solidFill>
          <a:srgbClr val="FFEBB9">
            <a:alpha val="91765"/>
          </a:srgbClr>
        </a:solidFill>
        <a:scene3d>
          <a:camera prst="orthographicFront"/>
          <a:lightRig rig="flat" dir="t"/>
        </a:scene3d>
        <a:sp3d prstMaterial="plastic">
          <a:bevelT w="25400" h="25400"/>
          <a:bevelB w="25400" h="25400" prst="angle"/>
        </a:sp3d>
      </dgm:spPr>
      <dgm:t>
        <a:bodyPr/>
        <a:lstStyle/>
        <a:p>
          <a:r>
            <a:rPr lang="es-MX" sz="1200" b="1" dirty="0" smtClean="0">
              <a:solidFill>
                <a:schemeClr val="tx1">
                  <a:lumMod val="75000"/>
                  <a:lumOff val="25000"/>
                </a:schemeClr>
              </a:solidFill>
            </a:rPr>
            <a:t>Alumnos</a:t>
          </a:r>
          <a:endParaRPr lang="es-MX" sz="1200" b="1" dirty="0">
            <a:solidFill>
              <a:schemeClr val="tx1">
                <a:lumMod val="75000"/>
                <a:lumOff val="25000"/>
              </a:schemeClr>
            </a:solidFill>
          </a:endParaRPr>
        </a:p>
      </dgm:t>
    </dgm:pt>
    <dgm:pt modelId="{D98661E1-026B-45BE-B90C-7137A0740F2E}" type="parTrans" cxnId="{90D547AB-7D23-4957-BD98-5779CF73A5C4}">
      <dgm:prSet/>
      <dgm:spPr>
        <a:ln w="12700">
          <a:solidFill>
            <a:schemeClr val="tx1">
              <a:lumMod val="65000"/>
              <a:lumOff val="35000"/>
            </a:schemeClr>
          </a:solidFill>
        </a:ln>
      </dgm:spPr>
      <dgm:t>
        <a:bodyPr/>
        <a:lstStyle/>
        <a:p>
          <a:endParaRPr lang="es-MX" dirty="0"/>
        </a:p>
      </dgm:t>
    </dgm:pt>
    <dgm:pt modelId="{49591565-C6D3-4132-927E-5BCD796548C4}" type="sibTrans" cxnId="{90D547AB-7D23-4957-BD98-5779CF73A5C4}">
      <dgm:prSet/>
      <dgm:spPr/>
      <dgm:t>
        <a:bodyPr/>
        <a:lstStyle/>
        <a:p>
          <a:endParaRPr lang="es-MX"/>
        </a:p>
      </dgm:t>
    </dgm:pt>
    <dgm:pt modelId="{5A082F17-F908-42CB-82AA-1E59E71E1DD4}">
      <dgm:prSet phldrT="[Texto]" custT="1"/>
      <dgm:spPr>
        <a:solidFill>
          <a:srgbClr val="FFEBB9">
            <a:alpha val="91765"/>
          </a:srgbClr>
        </a:solidFill>
        <a:scene3d>
          <a:camera prst="orthographicFront"/>
          <a:lightRig rig="flat" dir="t"/>
        </a:scene3d>
        <a:sp3d prstMaterial="plastic">
          <a:bevelT w="120900" h="38100"/>
          <a:bevelB w="88900" h="31750" prst="angle"/>
        </a:sp3d>
      </dgm:spPr>
      <dgm:t>
        <a:bodyPr/>
        <a:lstStyle/>
        <a:p>
          <a:r>
            <a:rPr lang="es-MX" sz="1200" b="1" dirty="0" smtClean="0">
              <a:solidFill>
                <a:schemeClr val="tx1">
                  <a:lumMod val="75000"/>
                  <a:lumOff val="25000"/>
                </a:schemeClr>
              </a:solidFill>
            </a:rPr>
            <a:t>Maestros</a:t>
          </a:r>
          <a:endParaRPr lang="es-MX" sz="1200" b="1" dirty="0">
            <a:solidFill>
              <a:schemeClr val="tx1">
                <a:lumMod val="75000"/>
                <a:lumOff val="25000"/>
              </a:schemeClr>
            </a:solidFill>
          </a:endParaRPr>
        </a:p>
      </dgm:t>
    </dgm:pt>
    <dgm:pt modelId="{B5330842-6D4E-435A-A163-E09670C6F8B9}" type="parTrans" cxnId="{AC171B94-896C-47F1-8486-7C6BF3996CA6}">
      <dgm:prSet/>
      <dgm:spPr>
        <a:ln w="12700">
          <a:solidFill>
            <a:schemeClr val="tx1">
              <a:lumMod val="95000"/>
              <a:lumOff val="5000"/>
            </a:schemeClr>
          </a:solidFill>
        </a:ln>
      </dgm:spPr>
      <dgm:t>
        <a:bodyPr/>
        <a:lstStyle/>
        <a:p>
          <a:endParaRPr lang="es-MX" dirty="0"/>
        </a:p>
      </dgm:t>
    </dgm:pt>
    <dgm:pt modelId="{13E0EF91-1AD6-42C0-9284-3752E1596D7F}" type="sibTrans" cxnId="{AC171B94-896C-47F1-8486-7C6BF3996CA6}">
      <dgm:prSet/>
      <dgm:spPr/>
      <dgm:t>
        <a:bodyPr/>
        <a:lstStyle/>
        <a:p>
          <a:endParaRPr lang="es-MX"/>
        </a:p>
      </dgm:t>
    </dgm:pt>
    <dgm:pt modelId="{B810458E-E556-434B-8F16-0011AD4E1B16}">
      <dgm:prSet phldrT="[Texto]" custT="1"/>
      <dgm:spPr>
        <a:solidFill>
          <a:schemeClr val="bg1">
            <a:lumMod val="75000"/>
          </a:schemeClr>
        </a:solidFill>
        <a:scene3d>
          <a:camera prst="orthographicFront"/>
          <a:lightRig rig="flat" dir="t"/>
        </a:scene3d>
        <a:sp3d prstMaterial="plastic">
          <a:bevelT w="120900" h="38100"/>
          <a:bevelB w="88900" h="31750" prst="angle"/>
        </a:sp3d>
      </dgm:spPr>
      <dgm:t>
        <a:bodyPr/>
        <a:lstStyle/>
        <a:p>
          <a:r>
            <a:rPr lang="es-MX" sz="1100" b="1" dirty="0" smtClean="0">
              <a:solidFill>
                <a:schemeClr val="tx1"/>
              </a:solidFill>
            </a:rPr>
            <a:t>ENLACE</a:t>
          </a:r>
          <a:endParaRPr lang="es-MX" sz="1100" b="1" dirty="0">
            <a:solidFill>
              <a:schemeClr val="tx1"/>
            </a:solidFill>
          </a:endParaRPr>
        </a:p>
      </dgm:t>
    </dgm:pt>
    <dgm:pt modelId="{E22E6674-23EA-42BE-B3A1-C3659A449BB1}" type="parTrans" cxnId="{DEA4EEBE-0DF0-4405-AE40-D9D50FF45477}">
      <dgm:prSet/>
      <dgm:spPr>
        <a:ln w="12700">
          <a:solidFill>
            <a:schemeClr val="tx1">
              <a:lumMod val="75000"/>
              <a:lumOff val="25000"/>
            </a:schemeClr>
          </a:solidFill>
        </a:ln>
      </dgm:spPr>
      <dgm:t>
        <a:bodyPr/>
        <a:lstStyle/>
        <a:p>
          <a:endParaRPr lang="es-MX" dirty="0"/>
        </a:p>
      </dgm:t>
    </dgm:pt>
    <dgm:pt modelId="{B5B49E96-09C4-4F9F-9E00-76A44B570950}" type="sibTrans" cxnId="{DEA4EEBE-0DF0-4405-AE40-D9D50FF45477}">
      <dgm:prSet/>
      <dgm:spPr/>
      <dgm:t>
        <a:bodyPr/>
        <a:lstStyle/>
        <a:p>
          <a:endParaRPr lang="es-MX"/>
        </a:p>
      </dgm:t>
    </dgm:pt>
    <dgm:pt modelId="{AD3C6D1A-3A25-41E1-8ED4-9FE5C13C97A4}">
      <dgm:prSet phldrT="[Texto]" custT="1"/>
      <dgm:spPr>
        <a:solidFill>
          <a:schemeClr val="bg1">
            <a:lumMod val="75000"/>
          </a:schemeClr>
        </a:solidFill>
        <a:scene3d>
          <a:camera prst="orthographicFront"/>
          <a:lightRig rig="flat" dir="t"/>
        </a:scene3d>
        <a:sp3d prstMaterial="plastic">
          <a:bevelT w="120900" h="38100"/>
          <a:bevelB w="88900" h="31750" prst="angle"/>
        </a:sp3d>
      </dgm:spPr>
      <dgm:t>
        <a:bodyPr/>
        <a:lstStyle/>
        <a:p>
          <a:r>
            <a:rPr lang="es-MX" sz="1100" b="1" dirty="0" smtClean="0">
              <a:solidFill>
                <a:schemeClr val="tx1"/>
              </a:solidFill>
            </a:rPr>
            <a:t>PISA</a:t>
          </a:r>
          <a:endParaRPr lang="es-MX" sz="1100" b="1" dirty="0">
            <a:solidFill>
              <a:schemeClr val="tx1"/>
            </a:solidFill>
          </a:endParaRPr>
        </a:p>
      </dgm:t>
    </dgm:pt>
    <dgm:pt modelId="{BADCD3CD-F4E8-42F1-A004-ED2FB618A2FF}" type="parTrans" cxnId="{3E7879E5-243B-4A9C-AB4F-4CF29B2A1AE3}">
      <dgm:prSet/>
      <dgm:spPr>
        <a:ln w="12700">
          <a:solidFill>
            <a:schemeClr val="tx1">
              <a:lumMod val="75000"/>
              <a:lumOff val="25000"/>
            </a:schemeClr>
          </a:solidFill>
        </a:ln>
      </dgm:spPr>
      <dgm:t>
        <a:bodyPr/>
        <a:lstStyle/>
        <a:p>
          <a:endParaRPr lang="es-MX" dirty="0"/>
        </a:p>
      </dgm:t>
    </dgm:pt>
    <dgm:pt modelId="{F4F8BF11-176B-4F6F-8D47-5AA22788A410}" type="sibTrans" cxnId="{3E7879E5-243B-4A9C-AB4F-4CF29B2A1AE3}">
      <dgm:prSet/>
      <dgm:spPr/>
      <dgm:t>
        <a:bodyPr/>
        <a:lstStyle/>
        <a:p>
          <a:endParaRPr lang="es-MX"/>
        </a:p>
      </dgm:t>
    </dgm:pt>
    <dgm:pt modelId="{0583D04D-3541-4280-98D5-6BCF0610E6D8}">
      <dgm:prSet phldrT="[Texto]" custT="1"/>
      <dgm:spPr>
        <a:solidFill>
          <a:schemeClr val="bg1">
            <a:lumMod val="75000"/>
          </a:schemeClr>
        </a:solidFill>
        <a:scene3d>
          <a:camera prst="orthographicFront"/>
          <a:lightRig rig="flat" dir="t"/>
        </a:scene3d>
        <a:sp3d prstMaterial="plastic">
          <a:bevelT w="120900" h="38100"/>
          <a:bevelB w="88900" h="31750" prst="angle"/>
        </a:sp3d>
      </dgm:spPr>
      <dgm:t>
        <a:bodyPr/>
        <a:lstStyle/>
        <a:p>
          <a:r>
            <a:rPr lang="es-MX" sz="1100" b="1" dirty="0" smtClean="0">
              <a:solidFill>
                <a:schemeClr val="tx1"/>
              </a:solidFill>
            </a:rPr>
            <a:t>TALIS</a:t>
          </a:r>
          <a:endParaRPr lang="es-MX" sz="1100" b="1" dirty="0">
            <a:solidFill>
              <a:schemeClr val="tx1"/>
            </a:solidFill>
          </a:endParaRPr>
        </a:p>
      </dgm:t>
    </dgm:pt>
    <dgm:pt modelId="{2F618A00-BF46-4444-9776-69ADB2F6719E}" type="parTrans" cxnId="{ED464AE7-FEF7-469F-AE95-BBDDE69445C8}">
      <dgm:prSet/>
      <dgm:spPr>
        <a:ln w="12700">
          <a:solidFill>
            <a:schemeClr val="tx1">
              <a:lumMod val="65000"/>
              <a:lumOff val="35000"/>
            </a:schemeClr>
          </a:solidFill>
        </a:ln>
      </dgm:spPr>
      <dgm:t>
        <a:bodyPr/>
        <a:lstStyle/>
        <a:p>
          <a:endParaRPr lang="es-MX" dirty="0"/>
        </a:p>
      </dgm:t>
    </dgm:pt>
    <dgm:pt modelId="{B9AD49B0-82D5-4A87-8313-45B966B1F6FF}" type="sibTrans" cxnId="{ED464AE7-FEF7-469F-AE95-BBDDE69445C8}">
      <dgm:prSet/>
      <dgm:spPr/>
      <dgm:t>
        <a:bodyPr/>
        <a:lstStyle/>
        <a:p>
          <a:endParaRPr lang="es-MX"/>
        </a:p>
      </dgm:t>
    </dgm:pt>
    <dgm:pt modelId="{2B9699F5-C133-426D-8EED-3EEAEF10975B}">
      <dgm:prSet phldrT="[Texto]" custT="1"/>
      <dgm:spPr>
        <a:solidFill>
          <a:schemeClr val="bg1">
            <a:lumMod val="75000"/>
          </a:schemeClr>
        </a:solidFill>
        <a:scene3d>
          <a:camera prst="orthographicFront"/>
          <a:lightRig rig="flat" dir="t"/>
        </a:scene3d>
        <a:sp3d prstMaterial="plastic">
          <a:bevelT w="120900" h="38100"/>
          <a:bevelB w="88900" h="31750" prst="angle"/>
        </a:sp3d>
      </dgm:spPr>
      <dgm:t>
        <a:bodyPr/>
        <a:lstStyle/>
        <a:p>
          <a:r>
            <a:rPr lang="es-MX" sz="1100" b="1" dirty="0" smtClean="0">
              <a:solidFill>
                <a:schemeClr val="tx1"/>
              </a:solidFill>
            </a:rPr>
            <a:t>Concurso</a:t>
          </a:r>
          <a:endParaRPr lang="es-MX" sz="1100" b="1" dirty="0">
            <a:solidFill>
              <a:schemeClr val="tx1"/>
            </a:solidFill>
          </a:endParaRPr>
        </a:p>
      </dgm:t>
    </dgm:pt>
    <dgm:pt modelId="{C53FC4CD-8F4F-4AA4-ACCB-F3B4F5D30531}" type="parTrans" cxnId="{68E5FDCB-53B5-4778-AE97-4D92D405C418}">
      <dgm:prSet/>
      <dgm:spPr>
        <a:ln w="12700">
          <a:solidFill>
            <a:schemeClr val="tx1">
              <a:lumMod val="65000"/>
              <a:lumOff val="35000"/>
            </a:schemeClr>
          </a:solidFill>
        </a:ln>
      </dgm:spPr>
      <dgm:t>
        <a:bodyPr/>
        <a:lstStyle/>
        <a:p>
          <a:endParaRPr lang="es-MX" dirty="0"/>
        </a:p>
      </dgm:t>
    </dgm:pt>
    <dgm:pt modelId="{13BE26A2-BEDA-4F48-BFB2-8284954E84F2}" type="sibTrans" cxnId="{68E5FDCB-53B5-4778-AE97-4D92D405C418}">
      <dgm:prSet/>
      <dgm:spPr/>
      <dgm:t>
        <a:bodyPr/>
        <a:lstStyle/>
        <a:p>
          <a:endParaRPr lang="es-MX"/>
        </a:p>
      </dgm:t>
    </dgm:pt>
    <dgm:pt modelId="{0F3E480F-9A5B-4EA1-A894-6EE7E3CEB011}">
      <dgm:prSet phldrT="[Texto]" custT="1"/>
      <dgm:spPr>
        <a:solidFill>
          <a:srgbClr val="FFEBB9">
            <a:alpha val="91765"/>
          </a:srgb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Contexto Socio-demográfico</a:t>
          </a:r>
          <a:endParaRPr lang="es-MX" sz="1200" b="0" dirty="0">
            <a:solidFill>
              <a:schemeClr val="tx1">
                <a:lumMod val="75000"/>
                <a:lumOff val="25000"/>
              </a:schemeClr>
            </a:solidFill>
          </a:endParaRPr>
        </a:p>
      </dgm:t>
    </dgm:pt>
    <dgm:pt modelId="{C047FFF0-AF27-4CBB-A1C1-197930B32567}" type="parTrans" cxnId="{84E44A08-E7D9-478D-BCBF-EE81ABB17674}">
      <dgm:prSet/>
      <dgm:spPr>
        <a:ln w="12700">
          <a:solidFill>
            <a:schemeClr val="tx1">
              <a:lumMod val="65000"/>
              <a:lumOff val="35000"/>
            </a:schemeClr>
          </a:solidFill>
        </a:ln>
      </dgm:spPr>
      <dgm:t>
        <a:bodyPr/>
        <a:lstStyle/>
        <a:p>
          <a:endParaRPr lang="es-MX" dirty="0"/>
        </a:p>
      </dgm:t>
    </dgm:pt>
    <dgm:pt modelId="{CC70C77F-5169-46AD-A1F3-1258900832ED}" type="sibTrans" cxnId="{84E44A08-E7D9-478D-BCBF-EE81ABB17674}">
      <dgm:prSet/>
      <dgm:spPr/>
      <dgm:t>
        <a:bodyPr/>
        <a:lstStyle/>
        <a:p>
          <a:endParaRPr lang="es-MX"/>
        </a:p>
      </dgm:t>
    </dgm:pt>
    <dgm:pt modelId="{808A1548-AB69-46AD-8CF2-38186C85F022}">
      <dgm:prSet phldrT="[Texto]" custT="1"/>
      <dgm:spPr>
        <a:solidFill>
          <a:schemeClr val="accent3">
            <a:lumMod val="60000"/>
            <a:lumOff val="40000"/>
            <a:alpha val="91765"/>
          </a:scheme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Entorno</a:t>
          </a:r>
          <a:endParaRPr lang="es-MX" sz="1200" b="0" dirty="0">
            <a:solidFill>
              <a:schemeClr val="tx1">
                <a:lumMod val="75000"/>
                <a:lumOff val="25000"/>
              </a:schemeClr>
            </a:solidFill>
          </a:endParaRPr>
        </a:p>
      </dgm:t>
    </dgm:pt>
    <dgm:pt modelId="{E041B67E-0D7C-4DB3-8DE9-7D9376319BA4}" type="parTrans" cxnId="{FA2A340D-94D5-4271-BD15-01C4CA8903A4}">
      <dgm:prSet/>
      <dgm:spPr>
        <a:ln w="12700">
          <a:solidFill>
            <a:schemeClr val="tx1">
              <a:lumMod val="65000"/>
              <a:lumOff val="35000"/>
            </a:schemeClr>
          </a:solidFill>
        </a:ln>
      </dgm:spPr>
      <dgm:t>
        <a:bodyPr/>
        <a:lstStyle/>
        <a:p>
          <a:endParaRPr lang="es-MX" dirty="0"/>
        </a:p>
      </dgm:t>
    </dgm:pt>
    <dgm:pt modelId="{45DF47B6-5828-4E78-98FA-479A5C4880C2}" type="sibTrans" cxnId="{FA2A340D-94D5-4271-BD15-01C4CA8903A4}">
      <dgm:prSet/>
      <dgm:spPr/>
      <dgm:t>
        <a:bodyPr/>
        <a:lstStyle/>
        <a:p>
          <a:endParaRPr lang="es-MX"/>
        </a:p>
      </dgm:t>
    </dgm:pt>
    <dgm:pt modelId="{A67D7CD2-130E-49AB-B10A-97D1CED9C66F}">
      <dgm:prSet phldrT="[Texto]" custT="1"/>
      <dgm:spPr>
        <a:solidFill>
          <a:schemeClr val="tx1">
            <a:lumMod val="65000"/>
            <a:lumOff val="35000"/>
          </a:schemeClr>
        </a:solidFill>
        <a:scene3d>
          <a:camera prst="orthographicFront"/>
          <a:lightRig rig="flat" dir="t"/>
        </a:scene3d>
        <a:sp3d prstMaterial="plastic">
          <a:bevelT w="120900" h="38100"/>
          <a:bevelB w="88900" h="31750" prst="angle"/>
        </a:sp3d>
      </dgm:spPr>
      <dgm:t>
        <a:bodyPr/>
        <a:lstStyle/>
        <a:p>
          <a:r>
            <a:rPr lang="es-MX" sz="1200" dirty="0" smtClean="0"/>
            <a:t>GEOSEP</a:t>
          </a:r>
          <a:endParaRPr lang="es-MX" sz="1200" dirty="0"/>
        </a:p>
      </dgm:t>
    </dgm:pt>
    <dgm:pt modelId="{8B5F724D-91D3-4501-B4DC-BE9043FE49F9}" type="parTrans" cxnId="{8480A696-3334-4D5C-89E3-74BD00CD6C9B}">
      <dgm:prSet/>
      <dgm:spPr>
        <a:ln w="12700">
          <a:solidFill>
            <a:schemeClr val="tx1">
              <a:lumMod val="65000"/>
              <a:lumOff val="35000"/>
            </a:schemeClr>
          </a:solidFill>
        </a:ln>
      </dgm:spPr>
      <dgm:t>
        <a:bodyPr/>
        <a:lstStyle/>
        <a:p>
          <a:endParaRPr lang="es-MX" dirty="0"/>
        </a:p>
      </dgm:t>
    </dgm:pt>
    <dgm:pt modelId="{A060EA09-C5E2-491B-98A9-65332E8074F9}" type="sibTrans" cxnId="{8480A696-3334-4D5C-89E3-74BD00CD6C9B}">
      <dgm:prSet/>
      <dgm:spPr/>
      <dgm:t>
        <a:bodyPr/>
        <a:lstStyle/>
        <a:p>
          <a:endParaRPr lang="es-MX"/>
        </a:p>
      </dgm:t>
    </dgm:pt>
    <dgm:pt modelId="{2EC97386-453B-459B-B2A3-833ADC4F4CC5}">
      <dgm:prSet phldrT="[Texto]" custT="1"/>
      <dgm:spPr>
        <a:solidFill>
          <a:srgbClr val="FFEBB9">
            <a:alpha val="91765"/>
          </a:srgbClr>
        </a:solidFill>
        <a:scene3d>
          <a:camera prst="orthographicFront"/>
          <a:lightRig rig="flat" dir="t"/>
        </a:scene3d>
        <a:sp3d prstMaterial="plastic">
          <a:bevelT w="120900" h="38100"/>
          <a:bevelB w="88900" h="31750" prst="angle"/>
        </a:sp3d>
      </dgm:spPr>
      <dgm:t>
        <a:bodyPr/>
        <a:lstStyle/>
        <a:p>
          <a:r>
            <a:rPr lang="es-MX" sz="1200" b="1" dirty="0" smtClean="0">
              <a:solidFill>
                <a:schemeClr val="tx1">
                  <a:lumMod val="75000"/>
                  <a:lumOff val="25000"/>
                </a:schemeClr>
              </a:solidFill>
            </a:rPr>
            <a:t>Escuelas</a:t>
          </a:r>
          <a:endParaRPr lang="es-MX" sz="1200" b="1" dirty="0">
            <a:solidFill>
              <a:schemeClr val="tx1">
                <a:lumMod val="75000"/>
                <a:lumOff val="25000"/>
              </a:schemeClr>
            </a:solidFill>
          </a:endParaRPr>
        </a:p>
      </dgm:t>
    </dgm:pt>
    <dgm:pt modelId="{E0E8D85C-ED6B-42FA-AD13-BA976F5FAACF}" type="parTrans" cxnId="{C781FCEF-5736-4E29-A347-C2DE7FCE624A}">
      <dgm:prSet/>
      <dgm:spPr>
        <a:ln w="12700">
          <a:solidFill>
            <a:schemeClr val="tx1">
              <a:lumMod val="65000"/>
              <a:lumOff val="35000"/>
            </a:schemeClr>
          </a:solidFill>
        </a:ln>
      </dgm:spPr>
      <dgm:t>
        <a:bodyPr/>
        <a:lstStyle/>
        <a:p>
          <a:endParaRPr lang="es-MX" dirty="0"/>
        </a:p>
      </dgm:t>
    </dgm:pt>
    <dgm:pt modelId="{17989874-5378-4EE3-B094-197EC79A2092}" type="sibTrans" cxnId="{C781FCEF-5736-4E29-A347-C2DE7FCE624A}">
      <dgm:prSet/>
      <dgm:spPr/>
      <dgm:t>
        <a:bodyPr/>
        <a:lstStyle/>
        <a:p>
          <a:endParaRPr lang="es-MX"/>
        </a:p>
      </dgm:t>
    </dgm:pt>
    <dgm:pt modelId="{EF80A616-E50D-419C-8FF9-06152C6919EE}">
      <dgm:prSet phldrT="[Texto]" custT="1"/>
      <dgm:spPr>
        <a:solidFill>
          <a:srgbClr val="FFEBB9">
            <a:alpha val="91765"/>
          </a:srgb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Control</a:t>
          </a:r>
          <a:r>
            <a:rPr lang="es-MX" sz="1200" b="1" dirty="0" smtClean="0">
              <a:solidFill>
                <a:schemeClr val="tx1">
                  <a:lumMod val="75000"/>
                  <a:lumOff val="25000"/>
                </a:schemeClr>
              </a:solidFill>
            </a:rPr>
            <a:t> </a:t>
          </a:r>
          <a:r>
            <a:rPr lang="es-MX" sz="1200" b="0" dirty="0" smtClean="0">
              <a:solidFill>
                <a:schemeClr val="tx1">
                  <a:lumMod val="75000"/>
                  <a:lumOff val="25000"/>
                </a:schemeClr>
              </a:solidFill>
            </a:rPr>
            <a:t>Escolar</a:t>
          </a:r>
          <a:endParaRPr lang="es-MX" sz="1200" b="0" dirty="0">
            <a:solidFill>
              <a:schemeClr val="tx1">
                <a:lumMod val="75000"/>
                <a:lumOff val="25000"/>
              </a:schemeClr>
            </a:solidFill>
          </a:endParaRPr>
        </a:p>
      </dgm:t>
    </dgm:pt>
    <dgm:pt modelId="{E6DCF872-0979-4A64-91F0-1CC822A78851}" type="parTrans" cxnId="{72270E8A-4FB5-4425-9A9B-1687748FD9F4}">
      <dgm:prSet/>
      <dgm:spPr>
        <a:ln w="12700">
          <a:solidFill>
            <a:schemeClr val="tx1">
              <a:lumMod val="65000"/>
              <a:lumOff val="35000"/>
            </a:schemeClr>
          </a:solidFill>
        </a:ln>
      </dgm:spPr>
      <dgm:t>
        <a:bodyPr/>
        <a:lstStyle/>
        <a:p>
          <a:endParaRPr lang="es-MX" dirty="0"/>
        </a:p>
      </dgm:t>
    </dgm:pt>
    <dgm:pt modelId="{2B0DCA6B-EB33-48F7-B5CD-3835C1D54707}" type="sibTrans" cxnId="{72270E8A-4FB5-4425-9A9B-1687748FD9F4}">
      <dgm:prSet/>
      <dgm:spPr/>
      <dgm:t>
        <a:bodyPr/>
        <a:lstStyle/>
        <a:p>
          <a:endParaRPr lang="es-MX"/>
        </a:p>
      </dgm:t>
    </dgm:pt>
    <dgm:pt modelId="{135B5BF7-F606-4EE3-9333-08F7864A247E}">
      <dgm:prSet phldrT="[Texto]" custT="1"/>
      <dgm:spPr>
        <a:solidFill>
          <a:srgbClr val="FFEBB9">
            <a:alpha val="91765"/>
          </a:srgb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Nómina</a:t>
          </a:r>
          <a:endParaRPr lang="es-MX" sz="1200" b="0" dirty="0">
            <a:solidFill>
              <a:schemeClr val="tx1">
                <a:lumMod val="75000"/>
                <a:lumOff val="25000"/>
              </a:schemeClr>
            </a:solidFill>
          </a:endParaRPr>
        </a:p>
      </dgm:t>
    </dgm:pt>
    <dgm:pt modelId="{A53DC530-36FA-4ED3-B5FA-3688DB510914}" type="parTrans" cxnId="{911F00F3-DBB3-439D-AD26-4451F5197401}">
      <dgm:prSet/>
      <dgm:spPr>
        <a:ln w="12700">
          <a:solidFill>
            <a:schemeClr val="tx1">
              <a:lumMod val="65000"/>
              <a:lumOff val="35000"/>
            </a:schemeClr>
          </a:solidFill>
        </a:ln>
      </dgm:spPr>
      <dgm:t>
        <a:bodyPr/>
        <a:lstStyle/>
        <a:p>
          <a:endParaRPr lang="es-MX" dirty="0"/>
        </a:p>
      </dgm:t>
    </dgm:pt>
    <dgm:pt modelId="{DFAB4393-C68E-43B4-B63B-354083E37B9D}" type="sibTrans" cxnId="{911F00F3-DBB3-439D-AD26-4451F5197401}">
      <dgm:prSet/>
      <dgm:spPr/>
      <dgm:t>
        <a:bodyPr/>
        <a:lstStyle/>
        <a:p>
          <a:endParaRPr lang="es-MX"/>
        </a:p>
      </dgm:t>
    </dgm:pt>
    <dgm:pt modelId="{CFADE832-9DC5-4B9E-9B56-2AA5BBE672E1}">
      <dgm:prSet phldrT="[Texto]" custT="1"/>
      <dgm:spPr>
        <a:solidFill>
          <a:srgbClr val="FFEBB9">
            <a:alpha val="91765"/>
          </a:srgb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Capacitación</a:t>
          </a:r>
          <a:endParaRPr lang="es-MX" sz="1200" b="0" dirty="0">
            <a:solidFill>
              <a:schemeClr val="tx1">
                <a:lumMod val="75000"/>
                <a:lumOff val="25000"/>
              </a:schemeClr>
            </a:solidFill>
          </a:endParaRPr>
        </a:p>
      </dgm:t>
    </dgm:pt>
    <dgm:pt modelId="{098A8268-09A4-4BF4-A0D2-AD96B68F5C8A}" type="parTrans" cxnId="{C42C0F2E-97F1-4C0A-A866-4A5B12A8FE68}">
      <dgm:prSet/>
      <dgm:spPr>
        <a:ln w="12700">
          <a:solidFill>
            <a:schemeClr val="tx1">
              <a:lumMod val="65000"/>
              <a:lumOff val="35000"/>
            </a:schemeClr>
          </a:solidFill>
        </a:ln>
      </dgm:spPr>
      <dgm:t>
        <a:bodyPr/>
        <a:lstStyle/>
        <a:p>
          <a:endParaRPr lang="es-MX" dirty="0"/>
        </a:p>
      </dgm:t>
    </dgm:pt>
    <dgm:pt modelId="{725B47FA-3FA6-414B-8813-5A3600EA6761}" type="sibTrans" cxnId="{C42C0F2E-97F1-4C0A-A866-4A5B12A8FE68}">
      <dgm:prSet/>
      <dgm:spPr/>
      <dgm:t>
        <a:bodyPr/>
        <a:lstStyle/>
        <a:p>
          <a:endParaRPr lang="es-MX"/>
        </a:p>
      </dgm:t>
    </dgm:pt>
    <dgm:pt modelId="{7F6BBFBF-A779-400A-B3C8-CA4FA622EB37}">
      <dgm:prSet phldrT="[Texto]" custT="1"/>
      <dgm:spPr>
        <a:solidFill>
          <a:srgbClr val="FFEBB9">
            <a:alpha val="91765"/>
          </a:srgb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Trayectoria</a:t>
          </a:r>
          <a:r>
            <a:rPr lang="es-MX" sz="1200" b="1" dirty="0" smtClean="0">
              <a:solidFill>
                <a:schemeClr val="tx1">
                  <a:lumMod val="75000"/>
                  <a:lumOff val="25000"/>
                </a:schemeClr>
              </a:solidFill>
            </a:rPr>
            <a:t> </a:t>
          </a:r>
          <a:r>
            <a:rPr lang="es-MX" sz="1200" b="0" dirty="0" smtClean="0">
              <a:solidFill>
                <a:schemeClr val="tx1">
                  <a:lumMod val="75000"/>
                  <a:lumOff val="25000"/>
                </a:schemeClr>
              </a:solidFill>
            </a:rPr>
            <a:t>Laboral</a:t>
          </a:r>
          <a:endParaRPr lang="es-MX" sz="1200" b="0" dirty="0">
            <a:solidFill>
              <a:schemeClr val="tx1">
                <a:lumMod val="75000"/>
                <a:lumOff val="25000"/>
              </a:schemeClr>
            </a:solidFill>
          </a:endParaRPr>
        </a:p>
      </dgm:t>
    </dgm:pt>
    <dgm:pt modelId="{E579A72D-F4E5-4CD8-8E79-F10E32B352DB}" type="parTrans" cxnId="{7B47FDE4-D57E-40FB-A3FD-132921F5B0BB}">
      <dgm:prSet/>
      <dgm:spPr>
        <a:ln w="12700">
          <a:solidFill>
            <a:schemeClr val="tx1">
              <a:lumMod val="65000"/>
              <a:lumOff val="35000"/>
            </a:schemeClr>
          </a:solidFill>
        </a:ln>
      </dgm:spPr>
      <dgm:t>
        <a:bodyPr/>
        <a:lstStyle/>
        <a:p>
          <a:endParaRPr lang="es-MX" dirty="0"/>
        </a:p>
      </dgm:t>
    </dgm:pt>
    <dgm:pt modelId="{50675C5D-85C3-453D-86B6-A10A0B47E131}" type="sibTrans" cxnId="{7B47FDE4-D57E-40FB-A3FD-132921F5B0BB}">
      <dgm:prSet/>
      <dgm:spPr/>
      <dgm:t>
        <a:bodyPr/>
        <a:lstStyle/>
        <a:p>
          <a:endParaRPr lang="es-MX"/>
        </a:p>
      </dgm:t>
    </dgm:pt>
    <dgm:pt modelId="{E9862CA2-0721-4871-A5B1-6663BA659348}">
      <dgm:prSet phldrT="[Texto]" custT="1"/>
      <dgm:spPr>
        <a:solidFill>
          <a:schemeClr val="tx1">
            <a:lumMod val="65000"/>
            <a:lumOff val="35000"/>
          </a:schemeClr>
        </a:solidFill>
        <a:scene3d>
          <a:camera prst="orthographicFront"/>
          <a:lightRig rig="flat" dir="t"/>
        </a:scene3d>
        <a:sp3d prstMaterial="plastic">
          <a:bevelT w="120900" h="38100"/>
          <a:bevelB w="88900" h="31750" prst="angle"/>
        </a:sp3d>
      </dgm:spPr>
      <dgm:t>
        <a:bodyPr/>
        <a:lstStyle/>
        <a:p>
          <a:r>
            <a:rPr lang="es-MX" sz="1200" dirty="0" smtClean="0"/>
            <a:t>Carrera Magisterial</a:t>
          </a:r>
          <a:endParaRPr lang="es-MX" sz="1200" dirty="0"/>
        </a:p>
      </dgm:t>
    </dgm:pt>
    <dgm:pt modelId="{E1D806A2-E968-40FD-AD01-FFF0099F65CC}" type="parTrans" cxnId="{F9F0A447-6FB1-418E-B553-08E0C9558056}">
      <dgm:prSet/>
      <dgm:spPr>
        <a:ln w="12700">
          <a:solidFill>
            <a:schemeClr val="tx1">
              <a:lumMod val="65000"/>
              <a:lumOff val="35000"/>
            </a:schemeClr>
          </a:solidFill>
        </a:ln>
      </dgm:spPr>
      <dgm:t>
        <a:bodyPr/>
        <a:lstStyle/>
        <a:p>
          <a:endParaRPr lang="es-MX" dirty="0"/>
        </a:p>
      </dgm:t>
    </dgm:pt>
    <dgm:pt modelId="{CD5CFC25-C2A0-4574-942E-7715DEFCEA08}" type="sibTrans" cxnId="{F9F0A447-6FB1-418E-B553-08E0C9558056}">
      <dgm:prSet/>
      <dgm:spPr/>
      <dgm:t>
        <a:bodyPr/>
        <a:lstStyle/>
        <a:p>
          <a:endParaRPr lang="es-MX"/>
        </a:p>
      </dgm:t>
    </dgm:pt>
    <dgm:pt modelId="{1EEFBD62-1ADB-4E78-A26F-FAC1384CAAE8}">
      <dgm:prSet phldrT="[Texto]" custT="1"/>
      <dgm:spPr>
        <a:solidFill>
          <a:srgbClr val="FFEBB9">
            <a:alpha val="91765"/>
          </a:srgb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Certificación</a:t>
          </a:r>
          <a:endParaRPr lang="es-MX" sz="1200" b="0" dirty="0">
            <a:solidFill>
              <a:schemeClr val="tx1">
                <a:lumMod val="75000"/>
                <a:lumOff val="25000"/>
              </a:schemeClr>
            </a:solidFill>
          </a:endParaRPr>
        </a:p>
      </dgm:t>
    </dgm:pt>
    <dgm:pt modelId="{0E62996F-C206-464E-880C-B1D14E420FB4}" type="parTrans" cxnId="{79DC5388-A463-45CC-B57F-235F28CD3C88}">
      <dgm:prSet/>
      <dgm:spPr>
        <a:ln w="12700">
          <a:solidFill>
            <a:schemeClr val="tx1">
              <a:lumMod val="75000"/>
              <a:lumOff val="25000"/>
            </a:schemeClr>
          </a:solidFill>
        </a:ln>
      </dgm:spPr>
      <dgm:t>
        <a:bodyPr/>
        <a:lstStyle/>
        <a:p>
          <a:endParaRPr lang="es-MX" dirty="0"/>
        </a:p>
      </dgm:t>
    </dgm:pt>
    <dgm:pt modelId="{E418DDB2-8A6C-4F8D-8EBA-8D924CE841C9}" type="sibTrans" cxnId="{79DC5388-A463-45CC-B57F-235F28CD3C88}">
      <dgm:prSet/>
      <dgm:spPr/>
      <dgm:t>
        <a:bodyPr/>
        <a:lstStyle/>
        <a:p>
          <a:endParaRPr lang="es-MX"/>
        </a:p>
      </dgm:t>
    </dgm:pt>
    <dgm:pt modelId="{37F142E6-64E5-436A-98D5-EEEC2C374A92}">
      <dgm:prSet phldrT="[Texto]" custT="1"/>
      <dgm:spPr>
        <a:solidFill>
          <a:schemeClr val="tx1">
            <a:lumMod val="65000"/>
            <a:lumOff val="35000"/>
          </a:schemeClr>
        </a:solidFill>
        <a:scene3d>
          <a:camera prst="orthographicFront"/>
          <a:lightRig rig="flat" dir="t"/>
        </a:scene3d>
        <a:sp3d prstMaterial="plastic">
          <a:bevelT w="120900" h="38100"/>
          <a:bevelB w="88900" h="31750" prst="angle"/>
        </a:sp3d>
      </dgm:spPr>
      <dgm:t>
        <a:bodyPr/>
        <a:lstStyle/>
        <a:p>
          <a:r>
            <a:rPr lang="es-MX" sz="1200" dirty="0" smtClean="0"/>
            <a:t>Infraestructura</a:t>
          </a:r>
          <a:endParaRPr lang="es-MX" sz="1200" dirty="0"/>
        </a:p>
      </dgm:t>
    </dgm:pt>
    <dgm:pt modelId="{3F572D97-200C-4AB4-9C62-720EF0D815B2}" type="parTrans" cxnId="{A7A1201E-EE6B-46F6-91FF-4CC310EB36C4}">
      <dgm:prSet/>
      <dgm:spPr>
        <a:ln w="12700">
          <a:solidFill>
            <a:schemeClr val="tx1">
              <a:lumMod val="65000"/>
              <a:lumOff val="35000"/>
            </a:schemeClr>
          </a:solidFill>
        </a:ln>
      </dgm:spPr>
      <dgm:t>
        <a:bodyPr/>
        <a:lstStyle/>
        <a:p>
          <a:endParaRPr lang="es-MX" dirty="0"/>
        </a:p>
      </dgm:t>
    </dgm:pt>
    <dgm:pt modelId="{E49981FA-5361-4A89-8413-779C0EB379F2}" type="sibTrans" cxnId="{A7A1201E-EE6B-46F6-91FF-4CC310EB36C4}">
      <dgm:prSet/>
      <dgm:spPr/>
      <dgm:t>
        <a:bodyPr/>
        <a:lstStyle/>
        <a:p>
          <a:endParaRPr lang="es-MX"/>
        </a:p>
      </dgm:t>
    </dgm:pt>
    <dgm:pt modelId="{AD799375-1FC6-4AC0-B022-8503AFB46D6F}">
      <dgm:prSet phldrT="[Texto]" custT="1"/>
      <dgm:spPr>
        <a:solidFill>
          <a:schemeClr val="accent3">
            <a:lumMod val="40000"/>
            <a:lumOff val="60000"/>
            <a:alpha val="91765"/>
          </a:scheme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Riesgos</a:t>
          </a:r>
          <a:endParaRPr lang="es-MX" sz="1200" b="0" dirty="0">
            <a:solidFill>
              <a:schemeClr val="tx1">
                <a:lumMod val="75000"/>
                <a:lumOff val="25000"/>
              </a:schemeClr>
            </a:solidFill>
          </a:endParaRPr>
        </a:p>
      </dgm:t>
    </dgm:pt>
    <dgm:pt modelId="{DCAD4F46-0A4B-4CA8-BC88-FCDF0E421E02}" type="parTrans" cxnId="{159498C5-12B9-4750-80BD-A109E260AEC2}">
      <dgm:prSet/>
      <dgm:spPr>
        <a:ln w="12700">
          <a:solidFill>
            <a:schemeClr val="tx1">
              <a:lumMod val="65000"/>
              <a:lumOff val="35000"/>
            </a:schemeClr>
          </a:solidFill>
        </a:ln>
      </dgm:spPr>
      <dgm:t>
        <a:bodyPr/>
        <a:lstStyle/>
        <a:p>
          <a:endParaRPr lang="es-MX" dirty="0"/>
        </a:p>
      </dgm:t>
    </dgm:pt>
    <dgm:pt modelId="{C8706B5E-7B73-4678-B10B-3EA53BCE0659}" type="sibTrans" cxnId="{159498C5-12B9-4750-80BD-A109E260AEC2}">
      <dgm:prSet/>
      <dgm:spPr/>
      <dgm:t>
        <a:bodyPr/>
        <a:lstStyle/>
        <a:p>
          <a:endParaRPr lang="es-MX"/>
        </a:p>
      </dgm:t>
    </dgm:pt>
    <dgm:pt modelId="{62153D81-383A-44A4-93F2-0EA00376DDCD}">
      <dgm:prSet phldrT="[Texto]" custT="1"/>
      <dgm:spPr>
        <a:solidFill>
          <a:schemeClr val="accent3">
            <a:lumMod val="40000"/>
            <a:lumOff val="60000"/>
            <a:alpha val="91765"/>
          </a:schemeClr>
        </a:solidFill>
        <a:scene3d>
          <a:camera prst="orthographicFront"/>
          <a:lightRig rig="flat" dir="t"/>
        </a:scene3d>
        <a:sp3d prstMaterial="plastic">
          <a:bevelT w="120900" h="38100"/>
          <a:bevelB w="88900" h="31750" prst="angle"/>
        </a:sp3d>
      </dgm:spPr>
      <dgm:t>
        <a:bodyPr/>
        <a:lstStyle/>
        <a:p>
          <a:r>
            <a:rPr lang="es-MX" sz="1200" b="1" dirty="0" smtClean="0">
              <a:solidFill>
                <a:schemeClr val="tx1">
                  <a:lumMod val="75000"/>
                  <a:lumOff val="25000"/>
                </a:schemeClr>
              </a:solidFill>
            </a:rPr>
            <a:t>Financiamiento</a:t>
          </a:r>
        </a:p>
        <a:p>
          <a:r>
            <a:rPr lang="es-MX" sz="1200" b="1" dirty="0" smtClean="0">
              <a:solidFill>
                <a:schemeClr val="tx1">
                  <a:lumMod val="75000"/>
                  <a:lumOff val="25000"/>
                </a:schemeClr>
              </a:solidFill>
            </a:rPr>
            <a:t>PEF</a:t>
          </a:r>
          <a:endParaRPr lang="es-MX" sz="1200" b="1" dirty="0">
            <a:solidFill>
              <a:schemeClr val="tx1">
                <a:lumMod val="75000"/>
                <a:lumOff val="25000"/>
              </a:schemeClr>
            </a:solidFill>
          </a:endParaRPr>
        </a:p>
      </dgm:t>
    </dgm:pt>
    <dgm:pt modelId="{FCFAF109-4208-4D29-88B0-EB89379BEFDA}" type="parTrans" cxnId="{6628EC51-A961-4816-85ED-7CDE12DC5392}">
      <dgm:prSet/>
      <dgm:spPr/>
      <dgm:t>
        <a:bodyPr/>
        <a:lstStyle/>
        <a:p>
          <a:endParaRPr lang="es-MX"/>
        </a:p>
      </dgm:t>
    </dgm:pt>
    <dgm:pt modelId="{7D18CB4C-E829-4018-AA38-2C47420545F1}" type="sibTrans" cxnId="{6628EC51-A961-4816-85ED-7CDE12DC5392}">
      <dgm:prSet/>
      <dgm:spPr/>
      <dgm:t>
        <a:bodyPr/>
        <a:lstStyle/>
        <a:p>
          <a:endParaRPr lang="es-MX"/>
        </a:p>
      </dgm:t>
    </dgm:pt>
    <dgm:pt modelId="{ECB58279-E3D3-45D2-9778-C397939EC460}">
      <dgm:prSet phldrT="[Texto]" custT="1"/>
      <dgm:spPr>
        <a:solidFill>
          <a:schemeClr val="accent3">
            <a:lumMod val="40000"/>
            <a:lumOff val="60000"/>
            <a:alpha val="91765"/>
          </a:scheme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Costos Operación CC.T.</a:t>
          </a:r>
          <a:endParaRPr lang="es-MX" sz="1200" b="0" dirty="0">
            <a:solidFill>
              <a:schemeClr val="tx1">
                <a:lumMod val="75000"/>
                <a:lumOff val="25000"/>
              </a:schemeClr>
            </a:solidFill>
          </a:endParaRPr>
        </a:p>
      </dgm:t>
    </dgm:pt>
    <dgm:pt modelId="{6911582D-9C6C-49FD-B021-473E98924427}" type="parTrans" cxnId="{813011E4-F286-4883-A141-AA899D283702}">
      <dgm:prSet/>
      <dgm:spPr/>
      <dgm:t>
        <a:bodyPr/>
        <a:lstStyle/>
        <a:p>
          <a:endParaRPr lang="es-MX"/>
        </a:p>
      </dgm:t>
    </dgm:pt>
    <dgm:pt modelId="{942246CE-8A05-475B-9782-97D6E9739C96}" type="sibTrans" cxnId="{813011E4-F286-4883-A141-AA899D283702}">
      <dgm:prSet/>
      <dgm:spPr/>
      <dgm:t>
        <a:bodyPr/>
        <a:lstStyle/>
        <a:p>
          <a:endParaRPr lang="es-MX"/>
        </a:p>
      </dgm:t>
    </dgm:pt>
    <dgm:pt modelId="{EBAB8722-68C4-4DAF-9461-32C295F583FE}">
      <dgm:prSet phldrT="[Texto]" custT="1"/>
      <dgm:spPr>
        <a:solidFill>
          <a:schemeClr val="accent3">
            <a:lumMod val="40000"/>
            <a:lumOff val="60000"/>
            <a:alpha val="91765"/>
          </a:scheme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Costos de Nómina</a:t>
          </a:r>
          <a:endParaRPr lang="es-MX" sz="1200" b="0" dirty="0">
            <a:solidFill>
              <a:schemeClr val="tx1">
                <a:lumMod val="75000"/>
                <a:lumOff val="25000"/>
              </a:schemeClr>
            </a:solidFill>
          </a:endParaRPr>
        </a:p>
      </dgm:t>
    </dgm:pt>
    <dgm:pt modelId="{E4EB40F6-42A3-4335-A2FD-0A7577714E24}" type="parTrans" cxnId="{387CDDAA-999F-4C37-8D4B-E2E5BD47CD43}">
      <dgm:prSet/>
      <dgm:spPr/>
      <dgm:t>
        <a:bodyPr/>
        <a:lstStyle/>
        <a:p>
          <a:endParaRPr lang="es-MX"/>
        </a:p>
      </dgm:t>
    </dgm:pt>
    <dgm:pt modelId="{888D4A20-28C5-45EB-AE7B-C28C1836E998}" type="sibTrans" cxnId="{387CDDAA-999F-4C37-8D4B-E2E5BD47CD43}">
      <dgm:prSet/>
      <dgm:spPr/>
      <dgm:t>
        <a:bodyPr/>
        <a:lstStyle/>
        <a:p>
          <a:endParaRPr lang="es-MX"/>
        </a:p>
      </dgm:t>
    </dgm:pt>
    <dgm:pt modelId="{4BD6E690-EDC8-426C-8DE9-85FAB5D607D7}">
      <dgm:prSet phldrT="[Texto]" custT="1"/>
      <dgm:spPr>
        <a:solidFill>
          <a:schemeClr val="accent3">
            <a:lumMod val="40000"/>
            <a:lumOff val="60000"/>
            <a:alpha val="91765"/>
          </a:schemeClr>
        </a:solidFill>
        <a:scene3d>
          <a:camera prst="orthographicFront"/>
          <a:lightRig rig="flat" dir="t"/>
        </a:scene3d>
        <a:sp3d prstMaterial="plastic">
          <a:bevelT w="120900" h="38100"/>
          <a:bevelB w="88900" h="31750" prst="angle"/>
        </a:sp3d>
      </dgm:spPr>
      <dgm:t>
        <a:bodyPr/>
        <a:lstStyle/>
        <a:p>
          <a:r>
            <a:rPr lang="es-MX" sz="1200" b="0" dirty="0" smtClean="0">
              <a:solidFill>
                <a:schemeClr val="tx1">
                  <a:lumMod val="75000"/>
                  <a:lumOff val="25000"/>
                </a:schemeClr>
              </a:solidFill>
            </a:rPr>
            <a:t>Estímulos</a:t>
          </a:r>
          <a:endParaRPr lang="es-MX" sz="1200" b="0" dirty="0">
            <a:solidFill>
              <a:schemeClr val="tx1">
                <a:lumMod val="75000"/>
                <a:lumOff val="25000"/>
              </a:schemeClr>
            </a:solidFill>
          </a:endParaRPr>
        </a:p>
      </dgm:t>
    </dgm:pt>
    <dgm:pt modelId="{D32CFA02-6009-424E-B9E0-4635B85E842F}" type="parTrans" cxnId="{03A84673-92E7-43E6-92AD-62659796DC23}">
      <dgm:prSet/>
      <dgm:spPr/>
      <dgm:t>
        <a:bodyPr/>
        <a:lstStyle/>
        <a:p>
          <a:endParaRPr lang="es-MX"/>
        </a:p>
      </dgm:t>
    </dgm:pt>
    <dgm:pt modelId="{514CB6A6-0866-47A6-89A3-0DB271C242F6}" type="sibTrans" cxnId="{03A84673-92E7-43E6-92AD-62659796DC23}">
      <dgm:prSet/>
      <dgm:spPr/>
      <dgm:t>
        <a:bodyPr/>
        <a:lstStyle/>
        <a:p>
          <a:endParaRPr lang="es-MX"/>
        </a:p>
      </dgm:t>
    </dgm:pt>
    <dgm:pt modelId="{5142D153-6708-4D74-A59D-8AD988257A10}" type="pres">
      <dgm:prSet presAssocID="{C90A4405-7741-454D-9995-BA575B074D85}" presName="hierChild1" presStyleCnt="0">
        <dgm:presLayoutVars>
          <dgm:orgChart val="1"/>
          <dgm:chPref val="1"/>
          <dgm:dir/>
          <dgm:animOne val="branch"/>
          <dgm:animLvl val="lvl"/>
          <dgm:resizeHandles/>
        </dgm:presLayoutVars>
      </dgm:prSet>
      <dgm:spPr/>
      <dgm:t>
        <a:bodyPr/>
        <a:lstStyle/>
        <a:p>
          <a:endParaRPr lang="es-ES"/>
        </a:p>
      </dgm:t>
    </dgm:pt>
    <dgm:pt modelId="{9AC2B8CB-FE29-4CE7-BAD3-93E805E97B78}" type="pres">
      <dgm:prSet presAssocID="{23E99F85-D4E7-4774-B4AA-60A1561FC617}" presName="hierRoot1" presStyleCnt="0">
        <dgm:presLayoutVars>
          <dgm:hierBranch val="init"/>
        </dgm:presLayoutVars>
      </dgm:prSet>
      <dgm:spPr/>
    </dgm:pt>
    <dgm:pt modelId="{D9169DDB-6EC2-4512-A641-9C2041EA5D3B}" type="pres">
      <dgm:prSet presAssocID="{23E99F85-D4E7-4774-B4AA-60A1561FC617}" presName="rootComposite1" presStyleCnt="0"/>
      <dgm:spPr/>
    </dgm:pt>
    <dgm:pt modelId="{2903BC8F-D1B7-46FE-ABBE-010018517617}" type="pres">
      <dgm:prSet presAssocID="{23E99F85-D4E7-4774-B4AA-60A1561FC617}" presName="rootText1" presStyleLbl="node0" presStyleIdx="0" presStyleCnt="1" custScaleX="169132">
        <dgm:presLayoutVars>
          <dgm:chPref val="3"/>
        </dgm:presLayoutVars>
      </dgm:prSet>
      <dgm:spPr/>
      <dgm:t>
        <a:bodyPr/>
        <a:lstStyle/>
        <a:p>
          <a:endParaRPr lang="es-ES"/>
        </a:p>
      </dgm:t>
    </dgm:pt>
    <dgm:pt modelId="{C8755B2D-7820-41DF-AA5A-F5962DB83350}" type="pres">
      <dgm:prSet presAssocID="{23E99F85-D4E7-4774-B4AA-60A1561FC617}" presName="rootConnector1" presStyleLbl="node1" presStyleIdx="0" presStyleCnt="0"/>
      <dgm:spPr/>
      <dgm:t>
        <a:bodyPr/>
        <a:lstStyle/>
        <a:p>
          <a:endParaRPr lang="es-ES"/>
        </a:p>
      </dgm:t>
    </dgm:pt>
    <dgm:pt modelId="{4719E59D-F65A-4BF0-A333-CA04D30ABE79}" type="pres">
      <dgm:prSet presAssocID="{23E99F85-D4E7-4774-B4AA-60A1561FC617}" presName="hierChild2" presStyleCnt="0"/>
      <dgm:spPr/>
    </dgm:pt>
    <dgm:pt modelId="{FB8A1791-2E6B-4DD3-9FF9-FDB4DFD0BB1D}" type="pres">
      <dgm:prSet presAssocID="{E099A137-A20F-4B96-B195-62D68E12366E}" presName="Name37" presStyleLbl="parChTrans1D2" presStyleIdx="0" presStyleCnt="2"/>
      <dgm:spPr/>
      <dgm:t>
        <a:bodyPr/>
        <a:lstStyle/>
        <a:p>
          <a:endParaRPr lang="es-ES"/>
        </a:p>
      </dgm:t>
    </dgm:pt>
    <dgm:pt modelId="{3E247EEB-BDAC-49EF-B9FE-65563B898286}" type="pres">
      <dgm:prSet presAssocID="{C10A5CAC-FDB2-4E53-8139-7C8BCF82900B}" presName="hierRoot2" presStyleCnt="0">
        <dgm:presLayoutVars>
          <dgm:hierBranch val="init"/>
        </dgm:presLayoutVars>
      </dgm:prSet>
      <dgm:spPr/>
    </dgm:pt>
    <dgm:pt modelId="{9A04F2A6-D4B1-4226-B546-24F93E6F5342}" type="pres">
      <dgm:prSet presAssocID="{C10A5CAC-FDB2-4E53-8139-7C8BCF82900B}" presName="rootComposite" presStyleCnt="0"/>
      <dgm:spPr/>
    </dgm:pt>
    <dgm:pt modelId="{C11EF622-69A7-4E3B-8864-E60388794734}" type="pres">
      <dgm:prSet presAssocID="{C10A5CAC-FDB2-4E53-8139-7C8BCF82900B}" presName="rootText" presStyleLbl="node2" presStyleIdx="0" presStyleCnt="2">
        <dgm:presLayoutVars>
          <dgm:chPref val="3"/>
        </dgm:presLayoutVars>
      </dgm:prSet>
      <dgm:spPr/>
      <dgm:t>
        <a:bodyPr/>
        <a:lstStyle/>
        <a:p>
          <a:endParaRPr lang="es-ES"/>
        </a:p>
      </dgm:t>
    </dgm:pt>
    <dgm:pt modelId="{2298E3A0-A233-4BD8-822F-BFE39ABE2CB7}" type="pres">
      <dgm:prSet presAssocID="{C10A5CAC-FDB2-4E53-8139-7C8BCF82900B}" presName="rootConnector" presStyleLbl="node2" presStyleIdx="0" presStyleCnt="2"/>
      <dgm:spPr/>
      <dgm:t>
        <a:bodyPr/>
        <a:lstStyle/>
        <a:p>
          <a:endParaRPr lang="es-ES"/>
        </a:p>
      </dgm:t>
    </dgm:pt>
    <dgm:pt modelId="{74FFD411-C2B8-4B23-A516-00E19A2B4946}" type="pres">
      <dgm:prSet presAssocID="{C10A5CAC-FDB2-4E53-8139-7C8BCF82900B}" presName="hierChild4" presStyleCnt="0"/>
      <dgm:spPr/>
    </dgm:pt>
    <dgm:pt modelId="{AA523B02-248B-43B7-BCC8-8E23E581FE02}" type="pres">
      <dgm:prSet presAssocID="{DC481DCC-E36E-4B69-B6A7-AF45545C1022}" presName="Name37" presStyleLbl="parChTrans1D3" presStyleIdx="0" presStyleCnt="6"/>
      <dgm:spPr/>
      <dgm:t>
        <a:bodyPr/>
        <a:lstStyle/>
        <a:p>
          <a:endParaRPr lang="es-ES"/>
        </a:p>
      </dgm:t>
    </dgm:pt>
    <dgm:pt modelId="{3B95C731-2529-47AA-98CF-93BBD5C031BE}" type="pres">
      <dgm:prSet presAssocID="{1D14C987-ED6D-4700-B2F5-85BA3FC5CCDC}" presName="hierRoot2" presStyleCnt="0">
        <dgm:presLayoutVars>
          <dgm:hierBranch val="init"/>
        </dgm:presLayoutVars>
      </dgm:prSet>
      <dgm:spPr/>
    </dgm:pt>
    <dgm:pt modelId="{E8505C22-0513-453C-8D31-877809982ECA}" type="pres">
      <dgm:prSet presAssocID="{1D14C987-ED6D-4700-B2F5-85BA3FC5CCDC}" presName="rootComposite" presStyleCnt="0"/>
      <dgm:spPr/>
    </dgm:pt>
    <dgm:pt modelId="{5941F093-AE6A-472D-8B60-2B70489AD95B}" type="pres">
      <dgm:prSet presAssocID="{1D14C987-ED6D-4700-B2F5-85BA3FC5CCDC}" presName="rootText" presStyleLbl="node3" presStyleIdx="0" presStyleCnt="6">
        <dgm:presLayoutVars>
          <dgm:chPref val="3"/>
        </dgm:presLayoutVars>
      </dgm:prSet>
      <dgm:spPr/>
      <dgm:t>
        <a:bodyPr/>
        <a:lstStyle/>
        <a:p>
          <a:endParaRPr lang="es-ES"/>
        </a:p>
      </dgm:t>
    </dgm:pt>
    <dgm:pt modelId="{64CFB205-FEDF-48CF-8F29-06F968116365}" type="pres">
      <dgm:prSet presAssocID="{1D14C987-ED6D-4700-B2F5-85BA3FC5CCDC}" presName="rootConnector" presStyleLbl="node3" presStyleIdx="0" presStyleCnt="6"/>
      <dgm:spPr/>
      <dgm:t>
        <a:bodyPr/>
        <a:lstStyle/>
        <a:p>
          <a:endParaRPr lang="es-ES"/>
        </a:p>
      </dgm:t>
    </dgm:pt>
    <dgm:pt modelId="{922AB2EA-49C4-45AD-B09C-918C70F06548}" type="pres">
      <dgm:prSet presAssocID="{1D14C987-ED6D-4700-B2F5-85BA3FC5CCDC}" presName="hierChild4" presStyleCnt="0"/>
      <dgm:spPr/>
    </dgm:pt>
    <dgm:pt modelId="{76303A96-42F3-4FAB-A755-C0CAB40959ED}" type="pres">
      <dgm:prSet presAssocID="{1D14C987-ED6D-4700-B2F5-85BA3FC5CCDC}" presName="hierChild5" presStyleCnt="0"/>
      <dgm:spPr/>
    </dgm:pt>
    <dgm:pt modelId="{1574C2F6-4051-4B63-9AD2-54D8EF4C991C}" type="pres">
      <dgm:prSet presAssocID="{A11F8C9F-5DA8-4EA3-BC80-4E11B375C0C3}" presName="Name37" presStyleLbl="parChTrans1D3" presStyleIdx="1" presStyleCnt="6"/>
      <dgm:spPr/>
      <dgm:t>
        <a:bodyPr/>
        <a:lstStyle/>
        <a:p>
          <a:endParaRPr lang="es-ES"/>
        </a:p>
      </dgm:t>
    </dgm:pt>
    <dgm:pt modelId="{32D2DF05-A1F4-44EE-9789-8EDF03B3C3CD}" type="pres">
      <dgm:prSet presAssocID="{C62B7CBD-11B7-4D76-81C3-937ED4DA1668}" presName="hierRoot2" presStyleCnt="0">
        <dgm:presLayoutVars>
          <dgm:hierBranch val="init"/>
        </dgm:presLayoutVars>
      </dgm:prSet>
      <dgm:spPr/>
    </dgm:pt>
    <dgm:pt modelId="{C6A8E8BA-C1F3-465A-BE30-575C3F6BB63B}" type="pres">
      <dgm:prSet presAssocID="{C62B7CBD-11B7-4D76-81C3-937ED4DA1668}" presName="rootComposite" presStyleCnt="0"/>
      <dgm:spPr/>
    </dgm:pt>
    <dgm:pt modelId="{4DB25AE9-BCC7-4FC1-BC11-CAC34906EDF3}" type="pres">
      <dgm:prSet presAssocID="{C62B7CBD-11B7-4D76-81C3-937ED4DA1668}" presName="rootText" presStyleLbl="node3" presStyleIdx="1" presStyleCnt="6" custScaleX="131032">
        <dgm:presLayoutVars>
          <dgm:chPref val="3"/>
        </dgm:presLayoutVars>
      </dgm:prSet>
      <dgm:spPr/>
      <dgm:t>
        <a:bodyPr/>
        <a:lstStyle/>
        <a:p>
          <a:endParaRPr lang="es-ES"/>
        </a:p>
      </dgm:t>
    </dgm:pt>
    <dgm:pt modelId="{19A8E2E6-4804-4EDB-9952-F454DCB833EF}" type="pres">
      <dgm:prSet presAssocID="{C62B7CBD-11B7-4D76-81C3-937ED4DA1668}" presName="rootConnector" presStyleLbl="node3" presStyleIdx="1" presStyleCnt="6"/>
      <dgm:spPr/>
      <dgm:t>
        <a:bodyPr/>
        <a:lstStyle/>
        <a:p>
          <a:endParaRPr lang="es-ES"/>
        </a:p>
      </dgm:t>
    </dgm:pt>
    <dgm:pt modelId="{1DD55760-04A1-4168-9AB6-C8EDDC39AF72}" type="pres">
      <dgm:prSet presAssocID="{C62B7CBD-11B7-4D76-81C3-937ED4DA1668}" presName="hierChild4" presStyleCnt="0"/>
      <dgm:spPr/>
    </dgm:pt>
    <dgm:pt modelId="{74888901-3B4F-4FCC-8B16-F513916090A6}" type="pres">
      <dgm:prSet presAssocID="{C62B7CBD-11B7-4D76-81C3-937ED4DA1668}" presName="hierChild5" presStyleCnt="0"/>
      <dgm:spPr/>
    </dgm:pt>
    <dgm:pt modelId="{C1423F94-99B4-42B6-A445-7DDC94869411}" type="pres">
      <dgm:prSet presAssocID="{C10A5CAC-FDB2-4E53-8139-7C8BCF82900B}" presName="hierChild5" presStyleCnt="0"/>
      <dgm:spPr/>
    </dgm:pt>
    <dgm:pt modelId="{26C92296-601E-442C-846B-9CDB8BFC0C18}" type="pres">
      <dgm:prSet presAssocID="{42F79C65-EF0A-4280-93AC-3945F8739053}" presName="Name37" presStyleLbl="parChTrans1D2" presStyleIdx="1" presStyleCnt="2"/>
      <dgm:spPr/>
      <dgm:t>
        <a:bodyPr/>
        <a:lstStyle/>
        <a:p>
          <a:endParaRPr lang="es-ES"/>
        </a:p>
      </dgm:t>
    </dgm:pt>
    <dgm:pt modelId="{DD40BE4B-C458-4A3F-9F45-BFDC3EA71821}" type="pres">
      <dgm:prSet presAssocID="{59207D54-1493-403F-A5F2-AC51AF72B70E}" presName="hierRoot2" presStyleCnt="0">
        <dgm:presLayoutVars>
          <dgm:hierBranch val="init"/>
        </dgm:presLayoutVars>
      </dgm:prSet>
      <dgm:spPr/>
    </dgm:pt>
    <dgm:pt modelId="{9DD63ACC-C9C8-4160-830B-0598F88EBA0A}" type="pres">
      <dgm:prSet presAssocID="{59207D54-1493-403F-A5F2-AC51AF72B70E}" presName="rootComposite" presStyleCnt="0"/>
      <dgm:spPr/>
    </dgm:pt>
    <dgm:pt modelId="{1780C2C9-3CDC-44F7-89F1-1726D8D07736}" type="pres">
      <dgm:prSet presAssocID="{59207D54-1493-403F-A5F2-AC51AF72B70E}" presName="rootText" presStyleLbl="node2" presStyleIdx="1" presStyleCnt="2">
        <dgm:presLayoutVars>
          <dgm:chPref val="3"/>
        </dgm:presLayoutVars>
      </dgm:prSet>
      <dgm:spPr/>
      <dgm:t>
        <a:bodyPr/>
        <a:lstStyle/>
        <a:p>
          <a:endParaRPr lang="es-ES"/>
        </a:p>
      </dgm:t>
    </dgm:pt>
    <dgm:pt modelId="{C9B2568B-F60E-43F1-A775-C96009FDA4A1}" type="pres">
      <dgm:prSet presAssocID="{59207D54-1493-403F-A5F2-AC51AF72B70E}" presName="rootConnector" presStyleLbl="node2" presStyleIdx="1" presStyleCnt="2"/>
      <dgm:spPr/>
      <dgm:t>
        <a:bodyPr/>
        <a:lstStyle/>
        <a:p>
          <a:endParaRPr lang="es-ES"/>
        </a:p>
      </dgm:t>
    </dgm:pt>
    <dgm:pt modelId="{DAA7BAAA-2F00-4EA4-804B-82D5CB5B1151}" type="pres">
      <dgm:prSet presAssocID="{59207D54-1493-403F-A5F2-AC51AF72B70E}" presName="hierChild4" presStyleCnt="0"/>
      <dgm:spPr/>
    </dgm:pt>
    <dgm:pt modelId="{9DB20B66-9F52-46E0-8ADF-C1B25D27C00C}" type="pres">
      <dgm:prSet presAssocID="{D98661E1-026B-45BE-B90C-7137A0740F2E}" presName="Name37" presStyleLbl="parChTrans1D3" presStyleIdx="2" presStyleCnt="6"/>
      <dgm:spPr/>
      <dgm:t>
        <a:bodyPr/>
        <a:lstStyle/>
        <a:p>
          <a:endParaRPr lang="es-ES"/>
        </a:p>
      </dgm:t>
    </dgm:pt>
    <dgm:pt modelId="{92E03EBC-EAC7-4709-B506-CA9FA6575752}" type="pres">
      <dgm:prSet presAssocID="{D001418F-A3F1-46A7-8C07-50958E1F327C}" presName="hierRoot2" presStyleCnt="0">
        <dgm:presLayoutVars>
          <dgm:hierBranch val="init"/>
        </dgm:presLayoutVars>
      </dgm:prSet>
      <dgm:spPr/>
    </dgm:pt>
    <dgm:pt modelId="{9A00BC7A-0D97-4D4D-B695-4580CC3AF05E}" type="pres">
      <dgm:prSet presAssocID="{D001418F-A3F1-46A7-8C07-50958E1F327C}" presName="rootComposite" presStyleCnt="0"/>
      <dgm:spPr/>
    </dgm:pt>
    <dgm:pt modelId="{549E31BB-85EF-4925-8687-71B6B80A7C42}" type="pres">
      <dgm:prSet presAssocID="{D001418F-A3F1-46A7-8C07-50958E1F327C}" presName="rootText" presStyleLbl="node3" presStyleIdx="2" presStyleCnt="6">
        <dgm:presLayoutVars>
          <dgm:chPref val="3"/>
        </dgm:presLayoutVars>
      </dgm:prSet>
      <dgm:spPr/>
      <dgm:t>
        <a:bodyPr/>
        <a:lstStyle/>
        <a:p>
          <a:endParaRPr lang="es-ES"/>
        </a:p>
      </dgm:t>
    </dgm:pt>
    <dgm:pt modelId="{5B1A3028-9724-4E88-B06D-DB1DF09DA247}" type="pres">
      <dgm:prSet presAssocID="{D001418F-A3F1-46A7-8C07-50958E1F327C}" presName="rootConnector" presStyleLbl="node3" presStyleIdx="2" presStyleCnt="6"/>
      <dgm:spPr/>
      <dgm:t>
        <a:bodyPr/>
        <a:lstStyle/>
        <a:p>
          <a:endParaRPr lang="es-ES"/>
        </a:p>
      </dgm:t>
    </dgm:pt>
    <dgm:pt modelId="{19B23D6A-0865-4467-B919-9F78F18147B7}" type="pres">
      <dgm:prSet presAssocID="{D001418F-A3F1-46A7-8C07-50958E1F327C}" presName="hierChild4" presStyleCnt="0"/>
      <dgm:spPr/>
    </dgm:pt>
    <dgm:pt modelId="{3AFE06FC-BC1B-4D11-B3C3-9BD361C03019}" type="pres">
      <dgm:prSet presAssocID="{E22E6674-23EA-42BE-B3A1-C3659A449BB1}" presName="Name37" presStyleLbl="parChTrans1D4" presStyleIdx="0" presStyleCnt="18"/>
      <dgm:spPr/>
      <dgm:t>
        <a:bodyPr/>
        <a:lstStyle/>
        <a:p>
          <a:endParaRPr lang="es-MX"/>
        </a:p>
      </dgm:t>
    </dgm:pt>
    <dgm:pt modelId="{A60D4DB0-B614-4894-AE28-8BBDD79EFAA8}" type="pres">
      <dgm:prSet presAssocID="{B810458E-E556-434B-8F16-0011AD4E1B16}" presName="hierRoot2" presStyleCnt="0">
        <dgm:presLayoutVars>
          <dgm:hierBranch val="init"/>
        </dgm:presLayoutVars>
      </dgm:prSet>
      <dgm:spPr/>
    </dgm:pt>
    <dgm:pt modelId="{BDA9A33C-A510-4865-9505-33357A138669}" type="pres">
      <dgm:prSet presAssocID="{B810458E-E556-434B-8F16-0011AD4E1B16}" presName="rootComposite" presStyleCnt="0"/>
      <dgm:spPr/>
    </dgm:pt>
    <dgm:pt modelId="{991B2C0B-09AF-4886-8036-47DD28B30A71}" type="pres">
      <dgm:prSet presAssocID="{B810458E-E556-434B-8F16-0011AD4E1B16}" presName="rootText" presStyleLbl="node4" presStyleIdx="0" presStyleCnt="18">
        <dgm:presLayoutVars>
          <dgm:chPref val="3"/>
        </dgm:presLayoutVars>
      </dgm:prSet>
      <dgm:spPr/>
      <dgm:t>
        <a:bodyPr/>
        <a:lstStyle/>
        <a:p>
          <a:endParaRPr lang="es-MX"/>
        </a:p>
      </dgm:t>
    </dgm:pt>
    <dgm:pt modelId="{F809D63C-30D2-48EC-A2B7-815381363BFC}" type="pres">
      <dgm:prSet presAssocID="{B810458E-E556-434B-8F16-0011AD4E1B16}" presName="rootConnector" presStyleLbl="node4" presStyleIdx="0" presStyleCnt="18"/>
      <dgm:spPr/>
      <dgm:t>
        <a:bodyPr/>
        <a:lstStyle/>
        <a:p>
          <a:endParaRPr lang="es-MX"/>
        </a:p>
      </dgm:t>
    </dgm:pt>
    <dgm:pt modelId="{D3784FF0-4367-4BC0-AEF6-6BD1C7B84D22}" type="pres">
      <dgm:prSet presAssocID="{B810458E-E556-434B-8F16-0011AD4E1B16}" presName="hierChild4" presStyleCnt="0"/>
      <dgm:spPr/>
    </dgm:pt>
    <dgm:pt modelId="{4EFAC5A7-22F3-43DE-A15B-743755CA3BED}" type="pres">
      <dgm:prSet presAssocID="{B810458E-E556-434B-8F16-0011AD4E1B16}" presName="hierChild5" presStyleCnt="0"/>
      <dgm:spPr/>
    </dgm:pt>
    <dgm:pt modelId="{A13233E6-0F76-4E02-8E29-4790A44DEF04}" type="pres">
      <dgm:prSet presAssocID="{BADCD3CD-F4E8-42F1-A004-ED2FB618A2FF}" presName="Name37" presStyleLbl="parChTrans1D4" presStyleIdx="1" presStyleCnt="18"/>
      <dgm:spPr/>
      <dgm:t>
        <a:bodyPr/>
        <a:lstStyle/>
        <a:p>
          <a:endParaRPr lang="es-MX"/>
        </a:p>
      </dgm:t>
    </dgm:pt>
    <dgm:pt modelId="{336BA807-7061-4EF4-B226-51358376B9E1}" type="pres">
      <dgm:prSet presAssocID="{AD3C6D1A-3A25-41E1-8ED4-9FE5C13C97A4}" presName="hierRoot2" presStyleCnt="0">
        <dgm:presLayoutVars>
          <dgm:hierBranch val="init"/>
        </dgm:presLayoutVars>
      </dgm:prSet>
      <dgm:spPr/>
    </dgm:pt>
    <dgm:pt modelId="{BA926D98-34CC-4D2D-915D-BABB3CDD55C1}" type="pres">
      <dgm:prSet presAssocID="{AD3C6D1A-3A25-41E1-8ED4-9FE5C13C97A4}" presName="rootComposite" presStyleCnt="0"/>
      <dgm:spPr/>
    </dgm:pt>
    <dgm:pt modelId="{F713D028-C934-4820-A7EB-9801BFA570C0}" type="pres">
      <dgm:prSet presAssocID="{AD3C6D1A-3A25-41E1-8ED4-9FE5C13C97A4}" presName="rootText" presStyleLbl="node4" presStyleIdx="1" presStyleCnt="18">
        <dgm:presLayoutVars>
          <dgm:chPref val="3"/>
        </dgm:presLayoutVars>
      </dgm:prSet>
      <dgm:spPr/>
      <dgm:t>
        <a:bodyPr/>
        <a:lstStyle/>
        <a:p>
          <a:endParaRPr lang="es-MX"/>
        </a:p>
      </dgm:t>
    </dgm:pt>
    <dgm:pt modelId="{61E28BD4-5580-4FCD-82CE-0E1A7EF4598D}" type="pres">
      <dgm:prSet presAssocID="{AD3C6D1A-3A25-41E1-8ED4-9FE5C13C97A4}" presName="rootConnector" presStyleLbl="node4" presStyleIdx="1" presStyleCnt="18"/>
      <dgm:spPr/>
      <dgm:t>
        <a:bodyPr/>
        <a:lstStyle/>
        <a:p>
          <a:endParaRPr lang="es-MX"/>
        </a:p>
      </dgm:t>
    </dgm:pt>
    <dgm:pt modelId="{56A9E74F-2F48-4B70-9F85-6E7B644AD335}" type="pres">
      <dgm:prSet presAssocID="{AD3C6D1A-3A25-41E1-8ED4-9FE5C13C97A4}" presName="hierChild4" presStyleCnt="0"/>
      <dgm:spPr/>
    </dgm:pt>
    <dgm:pt modelId="{A2456E2E-6996-4D09-A27C-09952022C288}" type="pres">
      <dgm:prSet presAssocID="{AD3C6D1A-3A25-41E1-8ED4-9FE5C13C97A4}" presName="hierChild5" presStyleCnt="0"/>
      <dgm:spPr/>
    </dgm:pt>
    <dgm:pt modelId="{51567D49-3C3A-4626-990E-0E75746E9EA9}" type="pres">
      <dgm:prSet presAssocID="{E6DCF872-0979-4A64-91F0-1CC822A78851}" presName="Name37" presStyleLbl="parChTrans1D4" presStyleIdx="2" presStyleCnt="18"/>
      <dgm:spPr/>
      <dgm:t>
        <a:bodyPr/>
        <a:lstStyle/>
        <a:p>
          <a:endParaRPr lang="es-MX"/>
        </a:p>
      </dgm:t>
    </dgm:pt>
    <dgm:pt modelId="{ECC081D8-D4DD-47E8-840B-E83F4BD74BE3}" type="pres">
      <dgm:prSet presAssocID="{EF80A616-E50D-419C-8FF9-06152C6919EE}" presName="hierRoot2" presStyleCnt="0">
        <dgm:presLayoutVars>
          <dgm:hierBranch val="init"/>
        </dgm:presLayoutVars>
      </dgm:prSet>
      <dgm:spPr/>
    </dgm:pt>
    <dgm:pt modelId="{FBD439A2-17CF-482B-A40D-69BBDB45919A}" type="pres">
      <dgm:prSet presAssocID="{EF80A616-E50D-419C-8FF9-06152C6919EE}" presName="rootComposite" presStyleCnt="0"/>
      <dgm:spPr/>
    </dgm:pt>
    <dgm:pt modelId="{E05BF2DC-0F8A-4FE7-A08E-106FFE786E48}" type="pres">
      <dgm:prSet presAssocID="{EF80A616-E50D-419C-8FF9-06152C6919EE}" presName="rootText" presStyleLbl="node4" presStyleIdx="2" presStyleCnt="18">
        <dgm:presLayoutVars>
          <dgm:chPref val="3"/>
        </dgm:presLayoutVars>
      </dgm:prSet>
      <dgm:spPr/>
      <dgm:t>
        <a:bodyPr/>
        <a:lstStyle/>
        <a:p>
          <a:endParaRPr lang="es-MX"/>
        </a:p>
      </dgm:t>
    </dgm:pt>
    <dgm:pt modelId="{727A5732-283C-4F2D-8376-B8D25350629F}" type="pres">
      <dgm:prSet presAssocID="{EF80A616-E50D-419C-8FF9-06152C6919EE}" presName="rootConnector" presStyleLbl="node4" presStyleIdx="2" presStyleCnt="18"/>
      <dgm:spPr/>
      <dgm:t>
        <a:bodyPr/>
        <a:lstStyle/>
        <a:p>
          <a:endParaRPr lang="es-MX"/>
        </a:p>
      </dgm:t>
    </dgm:pt>
    <dgm:pt modelId="{C6D7C037-3B32-4C42-8452-04ADDEA0C2E3}" type="pres">
      <dgm:prSet presAssocID="{EF80A616-E50D-419C-8FF9-06152C6919EE}" presName="hierChild4" presStyleCnt="0"/>
      <dgm:spPr/>
    </dgm:pt>
    <dgm:pt modelId="{8FAA12ED-E425-4539-B219-396FAB484741}" type="pres">
      <dgm:prSet presAssocID="{EF80A616-E50D-419C-8FF9-06152C6919EE}" presName="hierChild5" presStyleCnt="0"/>
      <dgm:spPr/>
    </dgm:pt>
    <dgm:pt modelId="{2126F4D0-1E79-49EB-8B57-9F3C6ED13DCB}" type="pres">
      <dgm:prSet presAssocID="{0E62996F-C206-464E-880C-B1D14E420FB4}" presName="Name37" presStyleLbl="parChTrans1D4" presStyleIdx="3" presStyleCnt="18"/>
      <dgm:spPr/>
      <dgm:t>
        <a:bodyPr/>
        <a:lstStyle/>
        <a:p>
          <a:endParaRPr lang="es-ES"/>
        </a:p>
      </dgm:t>
    </dgm:pt>
    <dgm:pt modelId="{38AE11DB-1B51-4EC9-9AD5-51CAFD77FE4E}" type="pres">
      <dgm:prSet presAssocID="{1EEFBD62-1ADB-4E78-A26F-FAC1384CAAE8}" presName="hierRoot2" presStyleCnt="0">
        <dgm:presLayoutVars>
          <dgm:hierBranch val="init"/>
        </dgm:presLayoutVars>
      </dgm:prSet>
      <dgm:spPr/>
    </dgm:pt>
    <dgm:pt modelId="{0241377E-26A1-448E-B822-65AEAA1DA8AE}" type="pres">
      <dgm:prSet presAssocID="{1EEFBD62-1ADB-4E78-A26F-FAC1384CAAE8}" presName="rootComposite" presStyleCnt="0"/>
      <dgm:spPr/>
    </dgm:pt>
    <dgm:pt modelId="{7103FB67-318D-487E-B83F-5C13EC8834D7}" type="pres">
      <dgm:prSet presAssocID="{1EEFBD62-1ADB-4E78-A26F-FAC1384CAAE8}" presName="rootText" presStyleLbl="node4" presStyleIdx="3" presStyleCnt="18" custScaleX="120047">
        <dgm:presLayoutVars>
          <dgm:chPref val="3"/>
        </dgm:presLayoutVars>
      </dgm:prSet>
      <dgm:spPr/>
      <dgm:t>
        <a:bodyPr/>
        <a:lstStyle/>
        <a:p>
          <a:endParaRPr lang="es-MX"/>
        </a:p>
      </dgm:t>
    </dgm:pt>
    <dgm:pt modelId="{8D66316B-C3A6-4855-A4A1-DE79B69A3371}" type="pres">
      <dgm:prSet presAssocID="{1EEFBD62-1ADB-4E78-A26F-FAC1384CAAE8}" presName="rootConnector" presStyleLbl="node4" presStyleIdx="3" presStyleCnt="18"/>
      <dgm:spPr/>
      <dgm:t>
        <a:bodyPr/>
        <a:lstStyle/>
        <a:p>
          <a:endParaRPr lang="es-MX"/>
        </a:p>
      </dgm:t>
    </dgm:pt>
    <dgm:pt modelId="{98CA742B-7A42-4C44-A510-EB82480F5C25}" type="pres">
      <dgm:prSet presAssocID="{1EEFBD62-1ADB-4E78-A26F-FAC1384CAAE8}" presName="hierChild4" presStyleCnt="0"/>
      <dgm:spPr/>
    </dgm:pt>
    <dgm:pt modelId="{067FA27C-D38E-46B4-AFE0-03D378BB169D}" type="pres">
      <dgm:prSet presAssocID="{1EEFBD62-1ADB-4E78-A26F-FAC1384CAAE8}" presName="hierChild5" presStyleCnt="0"/>
      <dgm:spPr/>
    </dgm:pt>
    <dgm:pt modelId="{B2E1B1A5-CB15-44F9-86F0-BA06981DDF78}" type="pres">
      <dgm:prSet presAssocID="{D001418F-A3F1-46A7-8C07-50958E1F327C}" presName="hierChild5" presStyleCnt="0"/>
      <dgm:spPr/>
    </dgm:pt>
    <dgm:pt modelId="{D3658A2A-7377-4BFE-8B17-A2CB2FDA4389}" type="pres">
      <dgm:prSet presAssocID="{B5330842-6D4E-435A-A163-E09670C6F8B9}" presName="Name37" presStyleLbl="parChTrans1D3" presStyleIdx="3" presStyleCnt="6"/>
      <dgm:spPr/>
      <dgm:t>
        <a:bodyPr/>
        <a:lstStyle/>
        <a:p>
          <a:endParaRPr lang="es-ES"/>
        </a:p>
      </dgm:t>
    </dgm:pt>
    <dgm:pt modelId="{B02A1D64-EE18-4E3E-98FF-48AFCE9DD77D}" type="pres">
      <dgm:prSet presAssocID="{5A082F17-F908-42CB-82AA-1E59E71E1DD4}" presName="hierRoot2" presStyleCnt="0">
        <dgm:presLayoutVars>
          <dgm:hierBranch val="init"/>
        </dgm:presLayoutVars>
      </dgm:prSet>
      <dgm:spPr/>
    </dgm:pt>
    <dgm:pt modelId="{99A5D36C-6C79-44B1-8371-194972381BFB}" type="pres">
      <dgm:prSet presAssocID="{5A082F17-F908-42CB-82AA-1E59E71E1DD4}" presName="rootComposite" presStyleCnt="0"/>
      <dgm:spPr/>
    </dgm:pt>
    <dgm:pt modelId="{9D7CF901-3E9E-47C3-B847-53FE52D028F2}" type="pres">
      <dgm:prSet presAssocID="{5A082F17-F908-42CB-82AA-1E59E71E1DD4}" presName="rootText" presStyleLbl="node3" presStyleIdx="3" presStyleCnt="6">
        <dgm:presLayoutVars>
          <dgm:chPref val="3"/>
        </dgm:presLayoutVars>
      </dgm:prSet>
      <dgm:spPr/>
      <dgm:t>
        <a:bodyPr/>
        <a:lstStyle/>
        <a:p>
          <a:endParaRPr lang="es-ES"/>
        </a:p>
      </dgm:t>
    </dgm:pt>
    <dgm:pt modelId="{28DDDA23-401D-4555-8696-5D892F92F1A7}" type="pres">
      <dgm:prSet presAssocID="{5A082F17-F908-42CB-82AA-1E59E71E1DD4}" presName="rootConnector" presStyleLbl="node3" presStyleIdx="3" presStyleCnt="6"/>
      <dgm:spPr/>
      <dgm:t>
        <a:bodyPr/>
        <a:lstStyle/>
        <a:p>
          <a:endParaRPr lang="es-ES"/>
        </a:p>
      </dgm:t>
    </dgm:pt>
    <dgm:pt modelId="{81B45175-4785-4CFC-96C2-5366A265E861}" type="pres">
      <dgm:prSet presAssocID="{5A082F17-F908-42CB-82AA-1E59E71E1DD4}" presName="hierChild4" presStyleCnt="0"/>
      <dgm:spPr/>
    </dgm:pt>
    <dgm:pt modelId="{BFC5ED02-1AD1-480A-B668-4FABA8F6364E}" type="pres">
      <dgm:prSet presAssocID="{2F618A00-BF46-4444-9776-69ADB2F6719E}" presName="Name37" presStyleLbl="parChTrans1D4" presStyleIdx="4" presStyleCnt="18"/>
      <dgm:spPr/>
      <dgm:t>
        <a:bodyPr/>
        <a:lstStyle/>
        <a:p>
          <a:endParaRPr lang="es-MX"/>
        </a:p>
      </dgm:t>
    </dgm:pt>
    <dgm:pt modelId="{384FFDCB-8AD0-42B0-BF23-7C8792681C52}" type="pres">
      <dgm:prSet presAssocID="{0583D04D-3541-4280-98D5-6BCF0610E6D8}" presName="hierRoot2" presStyleCnt="0">
        <dgm:presLayoutVars>
          <dgm:hierBranch val="init"/>
        </dgm:presLayoutVars>
      </dgm:prSet>
      <dgm:spPr/>
    </dgm:pt>
    <dgm:pt modelId="{11177315-984D-4CDD-86A7-F9BCEF3C79F6}" type="pres">
      <dgm:prSet presAssocID="{0583D04D-3541-4280-98D5-6BCF0610E6D8}" presName="rootComposite" presStyleCnt="0"/>
      <dgm:spPr/>
    </dgm:pt>
    <dgm:pt modelId="{9030ABDF-A022-481C-905F-144ACC55F781}" type="pres">
      <dgm:prSet presAssocID="{0583D04D-3541-4280-98D5-6BCF0610E6D8}" presName="rootText" presStyleLbl="node4" presStyleIdx="4" presStyleCnt="18">
        <dgm:presLayoutVars>
          <dgm:chPref val="3"/>
        </dgm:presLayoutVars>
      </dgm:prSet>
      <dgm:spPr/>
      <dgm:t>
        <a:bodyPr/>
        <a:lstStyle/>
        <a:p>
          <a:endParaRPr lang="es-MX"/>
        </a:p>
      </dgm:t>
    </dgm:pt>
    <dgm:pt modelId="{53618B61-17DE-4904-BC36-5F469F63C446}" type="pres">
      <dgm:prSet presAssocID="{0583D04D-3541-4280-98D5-6BCF0610E6D8}" presName="rootConnector" presStyleLbl="node4" presStyleIdx="4" presStyleCnt="18"/>
      <dgm:spPr/>
      <dgm:t>
        <a:bodyPr/>
        <a:lstStyle/>
        <a:p>
          <a:endParaRPr lang="es-MX"/>
        </a:p>
      </dgm:t>
    </dgm:pt>
    <dgm:pt modelId="{06881D7C-6E2B-4375-A68B-EA01CC9BAD4D}" type="pres">
      <dgm:prSet presAssocID="{0583D04D-3541-4280-98D5-6BCF0610E6D8}" presName="hierChild4" presStyleCnt="0"/>
      <dgm:spPr/>
    </dgm:pt>
    <dgm:pt modelId="{02336FEE-D435-4790-8106-DF111D3889AD}" type="pres">
      <dgm:prSet presAssocID="{0583D04D-3541-4280-98D5-6BCF0610E6D8}" presName="hierChild5" presStyleCnt="0"/>
      <dgm:spPr/>
    </dgm:pt>
    <dgm:pt modelId="{525F8556-10D8-4ADD-B595-B29A552329BB}" type="pres">
      <dgm:prSet presAssocID="{C53FC4CD-8F4F-4AA4-ACCB-F3B4F5D30531}" presName="Name37" presStyleLbl="parChTrans1D4" presStyleIdx="5" presStyleCnt="18"/>
      <dgm:spPr/>
      <dgm:t>
        <a:bodyPr/>
        <a:lstStyle/>
        <a:p>
          <a:endParaRPr lang="es-MX"/>
        </a:p>
      </dgm:t>
    </dgm:pt>
    <dgm:pt modelId="{6E27E93F-68E9-47A9-B6B4-4E7A50E07C37}" type="pres">
      <dgm:prSet presAssocID="{2B9699F5-C133-426D-8EED-3EEAEF10975B}" presName="hierRoot2" presStyleCnt="0">
        <dgm:presLayoutVars>
          <dgm:hierBranch val="init"/>
        </dgm:presLayoutVars>
      </dgm:prSet>
      <dgm:spPr/>
    </dgm:pt>
    <dgm:pt modelId="{8B78C764-61FC-4248-BDE4-DB9BC0D7D2D3}" type="pres">
      <dgm:prSet presAssocID="{2B9699F5-C133-426D-8EED-3EEAEF10975B}" presName="rootComposite" presStyleCnt="0"/>
      <dgm:spPr/>
    </dgm:pt>
    <dgm:pt modelId="{62C79AAC-A50E-4CFB-9D44-3DA8AF5CB830}" type="pres">
      <dgm:prSet presAssocID="{2B9699F5-C133-426D-8EED-3EEAEF10975B}" presName="rootText" presStyleLbl="node4" presStyleIdx="5" presStyleCnt="18">
        <dgm:presLayoutVars>
          <dgm:chPref val="3"/>
        </dgm:presLayoutVars>
      </dgm:prSet>
      <dgm:spPr/>
      <dgm:t>
        <a:bodyPr/>
        <a:lstStyle/>
        <a:p>
          <a:endParaRPr lang="es-MX"/>
        </a:p>
      </dgm:t>
    </dgm:pt>
    <dgm:pt modelId="{5D8C59F8-ABC7-4670-BCE2-A32D6807CBC6}" type="pres">
      <dgm:prSet presAssocID="{2B9699F5-C133-426D-8EED-3EEAEF10975B}" presName="rootConnector" presStyleLbl="node4" presStyleIdx="5" presStyleCnt="18"/>
      <dgm:spPr/>
      <dgm:t>
        <a:bodyPr/>
        <a:lstStyle/>
        <a:p>
          <a:endParaRPr lang="es-MX"/>
        </a:p>
      </dgm:t>
    </dgm:pt>
    <dgm:pt modelId="{AD59456C-218F-4A38-94EE-818DF5BADFA5}" type="pres">
      <dgm:prSet presAssocID="{2B9699F5-C133-426D-8EED-3EEAEF10975B}" presName="hierChild4" presStyleCnt="0"/>
      <dgm:spPr/>
    </dgm:pt>
    <dgm:pt modelId="{382235AF-68A8-40D8-9B3C-981554933DED}" type="pres">
      <dgm:prSet presAssocID="{2B9699F5-C133-426D-8EED-3EEAEF10975B}" presName="hierChild5" presStyleCnt="0"/>
      <dgm:spPr/>
    </dgm:pt>
    <dgm:pt modelId="{0251C60D-6EC6-4D5F-B1B4-ECE8D9E17A4B}" type="pres">
      <dgm:prSet presAssocID="{A53DC530-36FA-4ED3-B5FA-3688DB510914}" presName="Name37" presStyleLbl="parChTrans1D4" presStyleIdx="6" presStyleCnt="18"/>
      <dgm:spPr/>
      <dgm:t>
        <a:bodyPr/>
        <a:lstStyle/>
        <a:p>
          <a:endParaRPr lang="es-MX"/>
        </a:p>
      </dgm:t>
    </dgm:pt>
    <dgm:pt modelId="{9F7B16DC-5ACB-4A21-8027-04F96C93FB73}" type="pres">
      <dgm:prSet presAssocID="{135B5BF7-F606-4EE3-9333-08F7864A247E}" presName="hierRoot2" presStyleCnt="0">
        <dgm:presLayoutVars>
          <dgm:hierBranch val="init"/>
        </dgm:presLayoutVars>
      </dgm:prSet>
      <dgm:spPr/>
    </dgm:pt>
    <dgm:pt modelId="{54E66E69-053A-40A1-B4B6-8002185D67AE}" type="pres">
      <dgm:prSet presAssocID="{135B5BF7-F606-4EE3-9333-08F7864A247E}" presName="rootComposite" presStyleCnt="0"/>
      <dgm:spPr/>
    </dgm:pt>
    <dgm:pt modelId="{4324A2BE-8778-49D4-A139-F4D46DD9F42F}" type="pres">
      <dgm:prSet presAssocID="{135B5BF7-F606-4EE3-9333-08F7864A247E}" presName="rootText" presStyleLbl="node4" presStyleIdx="6" presStyleCnt="18">
        <dgm:presLayoutVars>
          <dgm:chPref val="3"/>
        </dgm:presLayoutVars>
      </dgm:prSet>
      <dgm:spPr/>
      <dgm:t>
        <a:bodyPr/>
        <a:lstStyle/>
        <a:p>
          <a:endParaRPr lang="es-MX"/>
        </a:p>
      </dgm:t>
    </dgm:pt>
    <dgm:pt modelId="{A7942F0E-860B-449C-9F90-71DEBFE9AD3E}" type="pres">
      <dgm:prSet presAssocID="{135B5BF7-F606-4EE3-9333-08F7864A247E}" presName="rootConnector" presStyleLbl="node4" presStyleIdx="6" presStyleCnt="18"/>
      <dgm:spPr/>
      <dgm:t>
        <a:bodyPr/>
        <a:lstStyle/>
        <a:p>
          <a:endParaRPr lang="es-MX"/>
        </a:p>
      </dgm:t>
    </dgm:pt>
    <dgm:pt modelId="{3D097F22-AC30-47CE-9737-7F02E4B7CD58}" type="pres">
      <dgm:prSet presAssocID="{135B5BF7-F606-4EE3-9333-08F7864A247E}" presName="hierChild4" presStyleCnt="0"/>
      <dgm:spPr/>
    </dgm:pt>
    <dgm:pt modelId="{B8B7AF01-495F-4CB1-B0CA-00C236940573}" type="pres">
      <dgm:prSet presAssocID="{135B5BF7-F606-4EE3-9333-08F7864A247E}" presName="hierChild5" presStyleCnt="0"/>
      <dgm:spPr/>
    </dgm:pt>
    <dgm:pt modelId="{D33EBFBE-60A0-4B2C-9205-962D951BC794}" type="pres">
      <dgm:prSet presAssocID="{098A8268-09A4-4BF4-A0D2-AD96B68F5C8A}" presName="Name37" presStyleLbl="parChTrans1D4" presStyleIdx="7" presStyleCnt="18"/>
      <dgm:spPr/>
      <dgm:t>
        <a:bodyPr/>
        <a:lstStyle/>
        <a:p>
          <a:endParaRPr lang="es-ES"/>
        </a:p>
      </dgm:t>
    </dgm:pt>
    <dgm:pt modelId="{B421D287-2DC9-4F55-9E26-A4044029F630}" type="pres">
      <dgm:prSet presAssocID="{CFADE832-9DC5-4B9E-9B56-2AA5BBE672E1}" presName="hierRoot2" presStyleCnt="0">
        <dgm:presLayoutVars>
          <dgm:hierBranch val="init"/>
        </dgm:presLayoutVars>
      </dgm:prSet>
      <dgm:spPr/>
    </dgm:pt>
    <dgm:pt modelId="{65470EE9-24B0-4FF7-B859-20D448270882}" type="pres">
      <dgm:prSet presAssocID="{CFADE832-9DC5-4B9E-9B56-2AA5BBE672E1}" presName="rootComposite" presStyleCnt="0"/>
      <dgm:spPr/>
    </dgm:pt>
    <dgm:pt modelId="{FA95913D-6EB3-4D78-B381-D3A7A371B5B5}" type="pres">
      <dgm:prSet presAssocID="{CFADE832-9DC5-4B9E-9B56-2AA5BBE672E1}" presName="rootText" presStyleLbl="node4" presStyleIdx="7" presStyleCnt="18" custScaleX="116024">
        <dgm:presLayoutVars>
          <dgm:chPref val="3"/>
        </dgm:presLayoutVars>
      </dgm:prSet>
      <dgm:spPr/>
      <dgm:t>
        <a:bodyPr/>
        <a:lstStyle/>
        <a:p>
          <a:endParaRPr lang="es-MX"/>
        </a:p>
      </dgm:t>
    </dgm:pt>
    <dgm:pt modelId="{20E3E9BB-F7F1-4E89-95BD-39EC8A1E6869}" type="pres">
      <dgm:prSet presAssocID="{CFADE832-9DC5-4B9E-9B56-2AA5BBE672E1}" presName="rootConnector" presStyleLbl="node4" presStyleIdx="7" presStyleCnt="18"/>
      <dgm:spPr/>
      <dgm:t>
        <a:bodyPr/>
        <a:lstStyle/>
        <a:p>
          <a:endParaRPr lang="es-MX"/>
        </a:p>
      </dgm:t>
    </dgm:pt>
    <dgm:pt modelId="{59283DB5-FB0C-4C50-9781-2E1407D86E7A}" type="pres">
      <dgm:prSet presAssocID="{CFADE832-9DC5-4B9E-9B56-2AA5BBE672E1}" presName="hierChild4" presStyleCnt="0"/>
      <dgm:spPr/>
    </dgm:pt>
    <dgm:pt modelId="{BE98220C-6AEE-43B7-B71B-F9E1D400F078}" type="pres">
      <dgm:prSet presAssocID="{CFADE832-9DC5-4B9E-9B56-2AA5BBE672E1}" presName="hierChild5" presStyleCnt="0"/>
      <dgm:spPr/>
    </dgm:pt>
    <dgm:pt modelId="{A694AD66-A03E-4E46-B9DB-CB17E7BF3AE1}" type="pres">
      <dgm:prSet presAssocID="{E579A72D-F4E5-4CD8-8E79-F10E32B352DB}" presName="Name37" presStyleLbl="parChTrans1D4" presStyleIdx="8" presStyleCnt="18"/>
      <dgm:spPr/>
      <dgm:t>
        <a:bodyPr/>
        <a:lstStyle/>
        <a:p>
          <a:endParaRPr lang="es-ES"/>
        </a:p>
      </dgm:t>
    </dgm:pt>
    <dgm:pt modelId="{7608AF75-B403-4849-9B21-F6EEB3535BA9}" type="pres">
      <dgm:prSet presAssocID="{7F6BBFBF-A779-400A-B3C8-CA4FA622EB37}" presName="hierRoot2" presStyleCnt="0">
        <dgm:presLayoutVars>
          <dgm:hierBranch val="init"/>
        </dgm:presLayoutVars>
      </dgm:prSet>
      <dgm:spPr/>
    </dgm:pt>
    <dgm:pt modelId="{2F812BA3-F878-4349-BA78-0DDD5A5A8B28}" type="pres">
      <dgm:prSet presAssocID="{7F6BBFBF-A779-400A-B3C8-CA4FA622EB37}" presName="rootComposite" presStyleCnt="0"/>
      <dgm:spPr/>
    </dgm:pt>
    <dgm:pt modelId="{B8EFDDD2-BD9E-4B73-B162-1360BA26E5E0}" type="pres">
      <dgm:prSet presAssocID="{7F6BBFBF-A779-400A-B3C8-CA4FA622EB37}" presName="rootText" presStyleLbl="node4" presStyleIdx="8" presStyleCnt="18">
        <dgm:presLayoutVars>
          <dgm:chPref val="3"/>
        </dgm:presLayoutVars>
      </dgm:prSet>
      <dgm:spPr/>
      <dgm:t>
        <a:bodyPr/>
        <a:lstStyle/>
        <a:p>
          <a:endParaRPr lang="es-MX"/>
        </a:p>
      </dgm:t>
    </dgm:pt>
    <dgm:pt modelId="{C1EC1C2F-7695-4811-9F0D-77C11A9BBC50}" type="pres">
      <dgm:prSet presAssocID="{7F6BBFBF-A779-400A-B3C8-CA4FA622EB37}" presName="rootConnector" presStyleLbl="node4" presStyleIdx="8" presStyleCnt="18"/>
      <dgm:spPr/>
      <dgm:t>
        <a:bodyPr/>
        <a:lstStyle/>
        <a:p>
          <a:endParaRPr lang="es-MX"/>
        </a:p>
      </dgm:t>
    </dgm:pt>
    <dgm:pt modelId="{33FAC252-77FA-4F97-92CF-F16442696A78}" type="pres">
      <dgm:prSet presAssocID="{7F6BBFBF-A779-400A-B3C8-CA4FA622EB37}" presName="hierChild4" presStyleCnt="0"/>
      <dgm:spPr/>
    </dgm:pt>
    <dgm:pt modelId="{DDCAE31E-7CFB-4FEE-8D69-27723927DEA4}" type="pres">
      <dgm:prSet presAssocID="{7F6BBFBF-A779-400A-B3C8-CA4FA622EB37}" presName="hierChild5" presStyleCnt="0"/>
      <dgm:spPr/>
    </dgm:pt>
    <dgm:pt modelId="{D4EB3BFA-C13E-4F7E-9D9A-471D8BF0E1C7}" type="pres">
      <dgm:prSet presAssocID="{E1D806A2-E968-40FD-AD01-FFF0099F65CC}" presName="Name37" presStyleLbl="parChTrans1D4" presStyleIdx="9" presStyleCnt="18"/>
      <dgm:spPr/>
      <dgm:t>
        <a:bodyPr/>
        <a:lstStyle/>
        <a:p>
          <a:endParaRPr lang="es-ES"/>
        </a:p>
      </dgm:t>
    </dgm:pt>
    <dgm:pt modelId="{5D77B0F9-2D22-4D68-ACA1-B6FB1E4E9A60}" type="pres">
      <dgm:prSet presAssocID="{E9862CA2-0721-4871-A5B1-6663BA659348}" presName="hierRoot2" presStyleCnt="0">
        <dgm:presLayoutVars>
          <dgm:hierBranch val="init"/>
        </dgm:presLayoutVars>
      </dgm:prSet>
      <dgm:spPr/>
    </dgm:pt>
    <dgm:pt modelId="{6BE0F39F-B0A3-4467-91F5-7E294B55E42E}" type="pres">
      <dgm:prSet presAssocID="{E9862CA2-0721-4871-A5B1-6663BA659348}" presName="rootComposite" presStyleCnt="0"/>
      <dgm:spPr/>
    </dgm:pt>
    <dgm:pt modelId="{6F2CA8BD-333F-4EFB-A6E2-B364FAB5DC4B}" type="pres">
      <dgm:prSet presAssocID="{E9862CA2-0721-4871-A5B1-6663BA659348}" presName="rootText" presStyleLbl="node4" presStyleIdx="9" presStyleCnt="18">
        <dgm:presLayoutVars>
          <dgm:chPref val="3"/>
        </dgm:presLayoutVars>
      </dgm:prSet>
      <dgm:spPr/>
      <dgm:t>
        <a:bodyPr/>
        <a:lstStyle/>
        <a:p>
          <a:endParaRPr lang="es-MX"/>
        </a:p>
      </dgm:t>
    </dgm:pt>
    <dgm:pt modelId="{227E6410-6BD1-4F79-B60E-7D6D7F0AFA4C}" type="pres">
      <dgm:prSet presAssocID="{E9862CA2-0721-4871-A5B1-6663BA659348}" presName="rootConnector" presStyleLbl="node4" presStyleIdx="9" presStyleCnt="18"/>
      <dgm:spPr/>
      <dgm:t>
        <a:bodyPr/>
        <a:lstStyle/>
        <a:p>
          <a:endParaRPr lang="es-MX"/>
        </a:p>
      </dgm:t>
    </dgm:pt>
    <dgm:pt modelId="{867EE085-204A-4032-A3FC-30E0AEC17C44}" type="pres">
      <dgm:prSet presAssocID="{E9862CA2-0721-4871-A5B1-6663BA659348}" presName="hierChild4" presStyleCnt="0"/>
      <dgm:spPr/>
    </dgm:pt>
    <dgm:pt modelId="{38AC2E13-4080-4911-9810-4B3F929663A1}" type="pres">
      <dgm:prSet presAssocID="{E9862CA2-0721-4871-A5B1-6663BA659348}" presName="hierChild5" presStyleCnt="0"/>
      <dgm:spPr/>
    </dgm:pt>
    <dgm:pt modelId="{E044D244-D456-42BB-9357-B7E0301413FA}" type="pres">
      <dgm:prSet presAssocID="{5A082F17-F908-42CB-82AA-1E59E71E1DD4}" presName="hierChild5" presStyleCnt="0"/>
      <dgm:spPr/>
    </dgm:pt>
    <dgm:pt modelId="{53B5DE06-467F-4A17-BA4B-CBDB141E5C95}" type="pres">
      <dgm:prSet presAssocID="{E0E8D85C-ED6B-42FA-AD13-BA976F5FAACF}" presName="Name37" presStyleLbl="parChTrans1D3" presStyleIdx="4" presStyleCnt="6"/>
      <dgm:spPr/>
      <dgm:t>
        <a:bodyPr/>
        <a:lstStyle/>
        <a:p>
          <a:endParaRPr lang="es-MX"/>
        </a:p>
      </dgm:t>
    </dgm:pt>
    <dgm:pt modelId="{E1A68C98-C792-4C25-BF84-EA7A12479307}" type="pres">
      <dgm:prSet presAssocID="{2EC97386-453B-459B-B2A3-833ADC4F4CC5}" presName="hierRoot2" presStyleCnt="0">
        <dgm:presLayoutVars>
          <dgm:hierBranch val="init"/>
        </dgm:presLayoutVars>
      </dgm:prSet>
      <dgm:spPr/>
    </dgm:pt>
    <dgm:pt modelId="{754CDBC8-7909-4783-BF42-234A7241DE91}" type="pres">
      <dgm:prSet presAssocID="{2EC97386-453B-459B-B2A3-833ADC4F4CC5}" presName="rootComposite" presStyleCnt="0"/>
      <dgm:spPr/>
    </dgm:pt>
    <dgm:pt modelId="{23D37AB8-7226-4833-B2EB-9517F6DA010B}" type="pres">
      <dgm:prSet presAssocID="{2EC97386-453B-459B-B2A3-833ADC4F4CC5}" presName="rootText" presStyleLbl="node3" presStyleIdx="4" presStyleCnt="6">
        <dgm:presLayoutVars>
          <dgm:chPref val="3"/>
        </dgm:presLayoutVars>
      </dgm:prSet>
      <dgm:spPr/>
      <dgm:t>
        <a:bodyPr/>
        <a:lstStyle/>
        <a:p>
          <a:endParaRPr lang="es-MX"/>
        </a:p>
      </dgm:t>
    </dgm:pt>
    <dgm:pt modelId="{741CF1E0-121E-44D3-A53D-62C2CB344988}" type="pres">
      <dgm:prSet presAssocID="{2EC97386-453B-459B-B2A3-833ADC4F4CC5}" presName="rootConnector" presStyleLbl="node3" presStyleIdx="4" presStyleCnt="6"/>
      <dgm:spPr/>
      <dgm:t>
        <a:bodyPr/>
        <a:lstStyle/>
        <a:p>
          <a:endParaRPr lang="es-MX"/>
        </a:p>
      </dgm:t>
    </dgm:pt>
    <dgm:pt modelId="{333EDAA8-E665-4C28-B34F-27CA0DF447C0}" type="pres">
      <dgm:prSet presAssocID="{2EC97386-453B-459B-B2A3-833ADC4F4CC5}" presName="hierChild4" presStyleCnt="0"/>
      <dgm:spPr/>
    </dgm:pt>
    <dgm:pt modelId="{3E0094A4-95F3-4D46-8247-003E897154A6}" type="pres">
      <dgm:prSet presAssocID="{C047FFF0-AF27-4CBB-A1C1-197930B32567}" presName="Name37" presStyleLbl="parChTrans1D4" presStyleIdx="10" presStyleCnt="18"/>
      <dgm:spPr/>
      <dgm:t>
        <a:bodyPr/>
        <a:lstStyle/>
        <a:p>
          <a:endParaRPr lang="es-MX"/>
        </a:p>
      </dgm:t>
    </dgm:pt>
    <dgm:pt modelId="{FFBF3581-348B-421C-8D80-612116CC3535}" type="pres">
      <dgm:prSet presAssocID="{0F3E480F-9A5B-4EA1-A894-6EE7E3CEB011}" presName="hierRoot2" presStyleCnt="0">
        <dgm:presLayoutVars>
          <dgm:hierBranch val="init"/>
        </dgm:presLayoutVars>
      </dgm:prSet>
      <dgm:spPr/>
    </dgm:pt>
    <dgm:pt modelId="{17E77902-5AD4-415D-919B-055928D0D9D1}" type="pres">
      <dgm:prSet presAssocID="{0F3E480F-9A5B-4EA1-A894-6EE7E3CEB011}" presName="rootComposite" presStyleCnt="0"/>
      <dgm:spPr/>
    </dgm:pt>
    <dgm:pt modelId="{2877EA06-89AF-4FF4-8BCB-F6ACF0430FF5}" type="pres">
      <dgm:prSet presAssocID="{0F3E480F-9A5B-4EA1-A894-6EE7E3CEB011}" presName="rootText" presStyleLbl="node4" presStyleIdx="10" presStyleCnt="18" custScaleX="125133">
        <dgm:presLayoutVars>
          <dgm:chPref val="3"/>
        </dgm:presLayoutVars>
      </dgm:prSet>
      <dgm:spPr/>
      <dgm:t>
        <a:bodyPr/>
        <a:lstStyle/>
        <a:p>
          <a:endParaRPr lang="es-MX"/>
        </a:p>
      </dgm:t>
    </dgm:pt>
    <dgm:pt modelId="{25F8A570-969D-4388-B21D-2B54B3836732}" type="pres">
      <dgm:prSet presAssocID="{0F3E480F-9A5B-4EA1-A894-6EE7E3CEB011}" presName="rootConnector" presStyleLbl="node4" presStyleIdx="10" presStyleCnt="18"/>
      <dgm:spPr/>
      <dgm:t>
        <a:bodyPr/>
        <a:lstStyle/>
        <a:p>
          <a:endParaRPr lang="es-MX"/>
        </a:p>
      </dgm:t>
    </dgm:pt>
    <dgm:pt modelId="{814982B7-21DB-46FB-A292-3C84C4D62D51}" type="pres">
      <dgm:prSet presAssocID="{0F3E480F-9A5B-4EA1-A894-6EE7E3CEB011}" presName="hierChild4" presStyleCnt="0"/>
      <dgm:spPr/>
    </dgm:pt>
    <dgm:pt modelId="{F97D3FAB-4D45-4346-A48B-7E110C9C2809}" type="pres">
      <dgm:prSet presAssocID="{0F3E480F-9A5B-4EA1-A894-6EE7E3CEB011}" presName="hierChild5" presStyleCnt="0"/>
      <dgm:spPr/>
    </dgm:pt>
    <dgm:pt modelId="{18E90D75-C700-45AA-AF4F-09F047ED2D04}" type="pres">
      <dgm:prSet presAssocID="{E041B67E-0D7C-4DB3-8DE9-7D9376319BA4}" presName="Name37" presStyleLbl="parChTrans1D4" presStyleIdx="11" presStyleCnt="18"/>
      <dgm:spPr/>
      <dgm:t>
        <a:bodyPr/>
        <a:lstStyle/>
        <a:p>
          <a:endParaRPr lang="es-MX"/>
        </a:p>
      </dgm:t>
    </dgm:pt>
    <dgm:pt modelId="{E0391823-FD57-4615-A336-9F7323A3B8BD}" type="pres">
      <dgm:prSet presAssocID="{808A1548-AB69-46AD-8CF2-38186C85F022}" presName="hierRoot2" presStyleCnt="0">
        <dgm:presLayoutVars>
          <dgm:hierBranch val="init"/>
        </dgm:presLayoutVars>
      </dgm:prSet>
      <dgm:spPr/>
    </dgm:pt>
    <dgm:pt modelId="{9BC10FE7-7AC8-44EA-A33F-A44E19237C61}" type="pres">
      <dgm:prSet presAssocID="{808A1548-AB69-46AD-8CF2-38186C85F022}" presName="rootComposite" presStyleCnt="0"/>
      <dgm:spPr/>
    </dgm:pt>
    <dgm:pt modelId="{0517407D-2297-41CD-AAB2-5D33313E7652}" type="pres">
      <dgm:prSet presAssocID="{808A1548-AB69-46AD-8CF2-38186C85F022}" presName="rootText" presStyleLbl="node4" presStyleIdx="11" presStyleCnt="18" custScaleX="93024">
        <dgm:presLayoutVars>
          <dgm:chPref val="3"/>
        </dgm:presLayoutVars>
      </dgm:prSet>
      <dgm:spPr/>
      <dgm:t>
        <a:bodyPr/>
        <a:lstStyle/>
        <a:p>
          <a:endParaRPr lang="es-MX"/>
        </a:p>
      </dgm:t>
    </dgm:pt>
    <dgm:pt modelId="{CF4FB591-2554-4EE6-ACB3-F4A63FDEA42A}" type="pres">
      <dgm:prSet presAssocID="{808A1548-AB69-46AD-8CF2-38186C85F022}" presName="rootConnector" presStyleLbl="node4" presStyleIdx="11" presStyleCnt="18"/>
      <dgm:spPr/>
      <dgm:t>
        <a:bodyPr/>
        <a:lstStyle/>
        <a:p>
          <a:endParaRPr lang="es-MX"/>
        </a:p>
      </dgm:t>
    </dgm:pt>
    <dgm:pt modelId="{139348FB-4EBB-4977-9528-7B051F1FEADE}" type="pres">
      <dgm:prSet presAssocID="{808A1548-AB69-46AD-8CF2-38186C85F022}" presName="hierChild4" presStyleCnt="0"/>
      <dgm:spPr/>
    </dgm:pt>
    <dgm:pt modelId="{8FFB8B3D-9BA4-4E0A-85C2-1692EA32FAFC}" type="pres">
      <dgm:prSet presAssocID="{808A1548-AB69-46AD-8CF2-38186C85F022}" presName="hierChild5" presStyleCnt="0"/>
      <dgm:spPr/>
    </dgm:pt>
    <dgm:pt modelId="{67BA5A90-55BF-4290-9BD1-418561198DA2}" type="pres">
      <dgm:prSet presAssocID="{8B5F724D-91D3-4501-B4DC-BE9043FE49F9}" presName="Name37" presStyleLbl="parChTrans1D4" presStyleIdx="12" presStyleCnt="18"/>
      <dgm:spPr/>
      <dgm:t>
        <a:bodyPr/>
        <a:lstStyle/>
        <a:p>
          <a:endParaRPr lang="es-MX"/>
        </a:p>
      </dgm:t>
    </dgm:pt>
    <dgm:pt modelId="{6208C104-4433-40FE-8E56-725D0CE11BB6}" type="pres">
      <dgm:prSet presAssocID="{A67D7CD2-130E-49AB-B10A-97D1CED9C66F}" presName="hierRoot2" presStyleCnt="0">
        <dgm:presLayoutVars>
          <dgm:hierBranch val="init"/>
        </dgm:presLayoutVars>
      </dgm:prSet>
      <dgm:spPr/>
    </dgm:pt>
    <dgm:pt modelId="{9C0083C5-AFC1-4361-A901-78C08D3CFC2C}" type="pres">
      <dgm:prSet presAssocID="{A67D7CD2-130E-49AB-B10A-97D1CED9C66F}" presName="rootComposite" presStyleCnt="0"/>
      <dgm:spPr/>
    </dgm:pt>
    <dgm:pt modelId="{4CA7B869-D59D-4F7C-9B72-DC8287492633}" type="pres">
      <dgm:prSet presAssocID="{A67D7CD2-130E-49AB-B10A-97D1CED9C66F}" presName="rootText" presStyleLbl="node4" presStyleIdx="12" presStyleCnt="18">
        <dgm:presLayoutVars>
          <dgm:chPref val="3"/>
        </dgm:presLayoutVars>
      </dgm:prSet>
      <dgm:spPr/>
      <dgm:t>
        <a:bodyPr/>
        <a:lstStyle/>
        <a:p>
          <a:endParaRPr lang="es-MX"/>
        </a:p>
      </dgm:t>
    </dgm:pt>
    <dgm:pt modelId="{19340A97-1787-4730-9FF6-6B6FAF08BFE7}" type="pres">
      <dgm:prSet presAssocID="{A67D7CD2-130E-49AB-B10A-97D1CED9C66F}" presName="rootConnector" presStyleLbl="node4" presStyleIdx="12" presStyleCnt="18"/>
      <dgm:spPr/>
      <dgm:t>
        <a:bodyPr/>
        <a:lstStyle/>
        <a:p>
          <a:endParaRPr lang="es-MX"/>
        </a:p>
      </dgm:t>
    </dgm:pt>
    <dgm:pt modelId="{6DB21F28-422A-4E5F-A750-F88E0AB9B96F}" type="pres">
      <dgm:prSet presAssocID="{A67D7CD2-130E-49AB-B10A-97D1CED9C66F}" presName="hierChild4" presStyleCnt="0"/>
      <dgm:spPr/>
    </dgm:pt>
    <dgm:pt modelId="{982B3C96-03C6-4726-AC25-771732FBA683}" type="pres">
      <dgm:prSet presAssocID="{A67D7CD2-130E-49AB-B10A-97D1CED9C66F}" presName="hierChild5" presStyleCnt="0"/>
      <dgm:spPr/>
    </dgm:pt>
    <dgm:pt modelId="{3483D83F-BC0F-4665-8A0C-DDAE53587B87}" type="pres">
      <dgm:prSet presAssocID="{3F572D97-200C-4AB4-9C62-720EF0D815B2}" presName="Name37" presStyleLbl="parChTrans1D4" presStyleIdx="13" presStyleCnt="18"/>
      <dgm:spPr/>
      <dgm:t>
        <a:bodyPr/>
        <a:lstStyle/>
        <a:p>
          <a:endParaRPr lang="es-ES"/>
        </a:p>
      </dgm:t>
    </dgm:pt>
    <dgm:pt modelId="{5CD66CD1-CF41-47EE-BBC9-3A721BE270A1}" type="pres">
      <dgm:prSet presAssocID="{37F142E6-64E5-436A-98D5-EEEC2C374A92}" presName="hierRoot2" presStyleCnt="0">
        <dgm:presLayoutVars>
          <dgm:hierBranch val="init"/>
        </dgm:presLayoutVars>
      </dgm:prSet>
      <dgm:spPr/>
    </dgm:pt>
    <dgm:pt modelId="{BD09C0A3-3480-4CF6-BB44-922DF264396F}" type="pres">
      <dgm:prSet presAssocID="{37F142E6-64E5-436A-98D5-EEEC2C374A92}" presName="rootComposite" presStyleCnt="0"/>
      <dgm:spPr/>
    </dgm:pt>
    <dgm:pt modelId="{D6373B3A-750B-4A6B-9483-C6A296B4F51E}" type="pres">
      <dgm:prSet presAssocID="{37F142E6-64E5-436A-98D5-EEEC2C374A92}" presName="rootText" presStyleLbl="node4" presStyleIdx="13" presStyleCnt="18" custScaleX="131558">
        <dgm:presLayoutVars>
          <dgm:chPref val="3"/>
        </dgm:presLayoutVars>
      </dgm:prSet>
      <dgm:spPr/>
      <dgm:t>
        <a:bodyPr/>
        <a:lstStyle/>
        <a:p>
          <a:endParaRPr lang="es-MX"/>
        </a:p>
      </dgm:t>
    </dgm:pt>
    <dgm:pt modelId="{9160BEAF-94C0-4A42-A70F-581862E119B3}" type="pres">
      <dgm:prSet presAssocID="{37F142E6-64E5-436A-98D5-EEEC2C374A92}" presName="rootConnector" presStyleLbl="node4" presStyleIdx="13" presStyleCnt="18"/>
      <dgm:spPr/>
      <dgm:t>
        <a:bodyPr/>
        <a:lstStyle/>
        <a:p>
          <a:endParaRPr lang="es-MX"/>
        </a:p>
      </dgm:t>
    </dgm:pt>
    <dgm:pt modelId="{675AD126-41C8-4641-BF76-A152786F1456}" type="pres">
      <dgm:prSet presAssocID="{37F142E6-64E5-436A-98D5-EEEC2C374A92}" presName="hierChild4" presStyleCnt="0"/>
      <dgm:spPr/>
    </dgm:pt>
    <dgm:pt modelId="{219D20DC-15A7-4F1B-8D15-82161DE8B2D2}" type="pres">
      <dgm:prSet presAssocID="{37F142E6-64E5-436A-98D5-EEEC2C374A92}" presName="hierChild5" presStyleCnt="0"/>
      <dgm:spPr/>
    </dgm:pt>
    <dgm:pt modelId="{B2406A13-2685-4F17-A7CE-96EEECF476DC}" type="pres">
      <dgm:prSet presAssocID="{DCAD4F46-0A4B-4CA8-BC88-FCDF0E421E02}" presName="Name37" presStyleLbl="parChTrans1D4" presStyleIdx="14" presStyleCnt="18"/>
      <dgm:spPr/>
      <dgm:t>
        <a:bodyPr/>
        <a:lstStyle/>
        <a:p>
          <a:endParaRPr lang="es-ES"/>
        </a:p>
      </dgm:t>
    </dgm:pt>
    <dgm:pt modelId="{EB4C62B3-71F1-43D8-BBAB-F39826F11AD3}" type="pres">
      <dgm:prSet presAssocID="{AD799375-1FC6-4AC0-B022-8503AFB46D6F}" presName="hierRoot2" presStyleCnt="0">
        <dgm:presLayoutVars>
          <dgm:hierBranch val="init"/>
        </dgm:presLayoutVars>
      </dgm:prSet>
      <dgm:spPr/>
    </dgm:pt>
    <dgm:pt modelId="{18A638AE-F964-4566-9E5C-28BF840DB08F}" type="pres">
      <dgm:prSet presAssocID="{AD799375-1FC6-4AC0-B022-8503AFB46D6F}" presName="rootComposite" presStyleCnt="0"/>
      <dgm:spPr/>
    </dgm:pt>
    <dgm:pt modelId="{8A2290A7-58DC-428E-9FF5-295AD6F0470C}" type="pres">
      <dgm:prSet presAssocID="{AD799375-1FC6-4AC0-B022-8503AFB46D6F}" presName="rootText" presStyleLbl="node4" presStyleIdx="14" presStyleCnt="18">
        <dgm:presLayoutVars>
          <dgm:chPref val="3"/>
        </dgm:presLayoutVars>
      </dgm:prSet>
      <dgm:spPr/>
      <dgm:t>
        <a:bodyPr/>
        <a:lstStyle/>
        <a:p>
          <a:endParaRPr lang="es-MX"/>
        </a:p>
      </dgm:t>
    </dgm:pt>
    <dgm:pt modelId="{147B6C49-3884-40B2-855E-E69A963558B6}" type="pres">
      <dgm:prSet presAssocID="{AD799375-1FC6-4AC0-B022-8503AFB46D6F}" presName="rootConnector" presStyleLbl="node4" presStyleIdx="14" presStyleCnt="18"/>
      <dgm:spPr/>
      <dgm:t>
        <a:bodyPr/>
        <a:lstStyle/>
        <a:p>
          <a:endParaRPr lang="es-MX"/>
        </a:p>
      </dgm:t>
    </dgm:pt>
    <dgm:pt modelId="{398FB33A-6A01-48EA-82B6-7A0441221C42}" type="pres">
      <dgm:prSet presAssocID="{AD799375-1FC6-4AC0-B022-8503AFB46D6F}" presName="hierChild4" presStyleCnt="0"/>
      <dgm:spPr/>
    </dgm:pt>
    <dgm:pt modelId="{F3ADF2CD-31B8-4534-BB56-651C3873DE7F}" type="pres">
      <dgm:prSet presAssocID="{AD799375-1FC6-4AC0-B022-8503AFB46D6F}" presName="hierChild5" presStyleCnt="0"/>
      <dgm:spPr/>
    </dgm:pt>
    <dgm:pt modelId="{878CB078-2164-4A69-AB78-5E1280B7B674}" type="pres">
      <dgm:prSet presAssocID="{2EC97386-453B-459B-B2A3-833ADC4F4CC5}" presName="hierChild5" presStyleCnt="0"/>
      <dgm:spPr/>
    </dgm:pt>
    <dgm:pt modelId="{1732F772-8D20-42B9-AD85-4F3D31A46F35}" type="pres">
      <dgm:prSet presAssocID="{FCFAF109-4208-4D29-88B0-EB89379BEFDA}" presName="Name37" presStyleLbl="parChTrans1D3" presStyleIdx="5" presStyleCnt="6"/>
      <dgm:spPr/>
      <dgm:t>
        <a:bodyPr/>
        <a:lstStyle/>
        <a:p>
          <a:endParaRPr lang="es-MX"/>
        </a:p>
      </dgm:t>
    </dgm:pt>
    <dgm:pt modelId="{16908845-5D1F-4DC5-BB2C-BC9268F8452C}" type="pres">
      <dgm:prSet presAssocID="{62153D81-383A-44A4-93F2-0EA00376DDCD}" presName="hierRoot2" presStyleCnt="0">
        <dgm:presLayoutVars>
          <dgm:hierBranch val="init"/>
        </dgm:presLayoutVars>
      </dgm:prSet>
      <dgm:spPr/>
    </dgm:pt>
    <dgm:pt modelId="{CB3D0E5D-CB8F-4824-A36B-E5A0E167EE69}" type="pres">
      <dgm:prSet presAssocID="{62153D81-383A-44A4-93F2-0EA00376DDCD}" presName="rootComposite" presStyleCnt="0"/>
      <dgm:spPr/>
    </dgm:pt>
    <dgm:pt modelId="{5A6D8563-D80E-4F57-AB26-0C62B10674BA}" type="pres">
      <dgm:prSet presAssocID="{62153D81-383A-44A4-93F2-0EA00376DDCD}" presName="rootText" presStyleLbl="node3" presStyleIdx="5" presStyleCnt="6" custScaleX="121818" custLinFactNeighborX="10940">
        <dgm:presLayoutVars>
          <dgm:chPref val="3"/>
        </dgm:presLayoutVars>
      </dgm:prSet>
      <dgm:spPr/>
      <dgm:t>
        <a:bodyPr/>
        <a:lstStyle/>
        <a:p>
          <a:endParaRPr lang="es-MX"/>
        </a:p>
      </dgm:t>
    </dgm:pt>
    <dgm:pt modelId="{DCD9B363-D74B-4FAC-B510-A2E37A4679CD}" type="pres">
      <dgm:prSet presAssocID="{62153D81-383A-44A4-93F2-0EA00376DDCD}" presName="rootConnector" presStyleLbl="node3" presStyleIdx="5" presStyleCnt="6"/>
      <dgm:spPr/>
      <dgm:t>
        <a:bodyPr/>
        <a:lstStyle/>
        <a:p>
          <a:endParaRPr lang="es-MX"/>
        </a:p>
      </dgm:t>
    </dgm:pt>
    <dgm:pt modelId="{599A3A44-686E-454F-B6F2-4466467D0D57}" type="pres">
      <dgm:prSet presAssocID="{62153D81-383A-44A4-93F2-0EA00376DDCD}" presName="hierChild4" presStyleCnt="0"/>
      <dgm:spPr/>
    </dgm:pt>
    <dgm:pt modelId="{3EB2A8C1-466D-4729-A989-B18852229D34}" type="pres">
      <dgm:prSet presAssocID="{6911582D-9C6C-49FD-B021-473E98924427}" presName="Name37" presStyleLbl="parChTrans1D4" presStyleIdx="15" presStyleCnt="18"/>
      <dgm:spPr/>
      <dgm:t>
        <a:bodyPr/>
        <a:lstStyle/>
        <a:p>
          <a:endParaRPr lang="es-MX"/>
        </a:p>
      </dgm:t>
    </dgm:pt>
    <dgm:pt modelId="{995598A9-DBF9-47B3-8621-E79F2A4DAAD7}" type="pres">
      <dgm:prSet presAssocID="{ECB58279-E3D3-45D2-9778-C397939EC460}" presName="hierRoot2" presStyleCnt="0">
        <dgm:presLayoutVars>
          <dgm:hierBranch val="init"/>
        </dgm:presLayoutVars>
      </dgm:prSet>
      <dgm:spPr/>
    </dgm:pt>
    <dgm:pt modelId="{E1C5C343-A7BD-4A94-96D4-62E4322D22F7}" type="pres">
      <dgm:prSet presAssocID="{ECB58279-E3D3-45D2-9778-C397939EC460}" presName="rootComposite" presStyleCnt="0"/>
      <dgm:spPr/>
    </dgm:pt>
    <dgm:pt modelId="{FCD66FA2-E69A-4B04-95DB-B3C0B0DFFFD9}" type="pres">
      <dgm:prSet presAssocID="{ECB58279-E3D3-45D2-9778-C397939EC460}" presName="rootText" presStyleLbl="node4" presStyleIdx="15" presStyleCnt="18" custScaleX="145926" custLinFactNeighborX="12131">
        <dgm:presLayoutVars>
          <dgm:chPref val="3"/>
        </dgm:presLayoutVars>
      </dgm:prSet>
      <dgm:spPr/>
      <dgm:t>
        <a:bodyPr/>
        <a:lstStyle/>
        <a:p>
          <a:endParaRPr lang="es-MX"/>
        </a:p>
      </dgm:t>
    </dgm:pt>
    <dgm:pt modelId="{0BF4381F-2E53-4151-AFF3-E467CB18F8BF}" type="pres">
      <dgm:prSet presAssocID="{ECB58279-E3D3-45D2-9778-C397939EC460}" presName="rootConnector" presStyleLbl="node4" presStyleIdx="15" presStyleCnt="18"/>
      <dgm:spPr/>
      <dgm:t>
        <a:bodyPr/>
        <a:lstStyle/>
        <a:p>
          <a:endParaRPr lang="es-MX"/>
        </a:p>
      </dgm:t>
    </dgm:pt>
    <dgm:pt modelId="{AB076200-0E19-4F1E-B08C-F0B96FD41E91}" type="pres">
      <dgm:prSet presAssocID="{ECB58279-E3D3-45D2-9778-C397939EC460}" presName="hierChild4" presStyleCnt="0"/>
      <dgm:spPr/>
    </dgm:pt>
    <dgm:pt modelId="{E70B2DCD-C1C9-4F9A-83A6-9BBB3D1D14A0}" type="pres">
      <dgm:prSet presAssocID="{ECB58279-E3D3-45D2-9778-C397939EC460}" presName="hierChild5" presStyleCnt="0"/>
      <dgm:spPr/>
    </dgm:pt>
    <dgm:pt modelId="{FB93DA03-AFB9-464D-B543-69F428A6CCD3}" type="pres">
      <dgm:prSet presAssocID="{E4EB40F6-42A3-4335-A2FD-0A7577714E24}" presName="Name37" presStyleLbl="parChTrans1D4" presStyleIdx="16" presStyleCnt="18"/>
      <dgm:spPr/>
      <dgm:t>
        <a:bodyPr/>
        <a:lstStyle/>
        <a:p>
          <a:endParaRPr lang="es-MX"/>
        </a:p>
      </dgm:t>
    </dgm:pt>
    <dgm:pt modelId="{0A797A40-AA90-46C0-A029-D84CB0474E1D}" type="pres">
      <dgm:prSet presAssocID="{EBAB8722-68C4-4DAF-9461-32C295F583FE}" presName="hierRoot2" presStyleCnt="0">
        <dgm:presLayoutVars>
          <dgm:hierBranch val="init"/>
        </dgm:presLayoutVars>
      </dgm:prSet>
      <dgm:spPr/>
    </dgm:pt>
    <dgm:pt modelId="{CC1ED22A-FE03-43A0-AAEA-F5F46C46608D}" type="pres">
      <dgm:prSet presAssocID="{EBAB8722-68C4-4DAF-9461-32C295F583FE}" presName="rootComposite" presStyleCnt="0"/>
      <dgm:spPr/>
    </dgm:pt>
    <dgm:pt modelId="{647CCB24-453E-42F9-B9CB-7A7FA04A17AB}" type="pres">
      <dgm:prSet presAssocID="{EBAB8722-68C4-4DAF-9461-32C295F583FE}" presName="rootText" presStyleLbl="node4" presStyleIdx="16" presStyleCnt="18" custScaleX="145926" custLinFactNeighborX="12131">
        <dgm:presLayoutVars>
          <dgm:chPref val="3"/>
        </dgm:presLayoutVars>
      </dgm:prSet>
      <dgm:spPr/>
      <dgm:t>
        <a:bodyPr/>
        <a:lstStyle/>
        <a:p>
          <a:endParaRPr lang="es-MX"/>
        </a:p>
      </dgm:t>
    </dgm:pt>
    <dgm:pt modelId="{1542D167-64C3-4141-8FBC-6DCB58EF62DE}" type="pres">
      <dgm:prSet presAssocID="{EBAB8722-68C4-4DAF-9461-32C295F583FE}" presName="rootConnector" presStyleLbl="node4" presStyleIdx="16" presStyleCnt="18"/>
      <dgm:spPr/>
      <dgm:t>
        <a:bodyPr/>
        <a:lstStyle/>
        <a:p>
          <a:endParaRPr lang="es-MX"/>
        </a:p>
      </dgm:t>
    </dgm:pt>
    <dgm:pt modelId="{E0F87F12-9E4F-4B61-BB33-33896E3A5FCA}" type="pres">
      <dgm:prSet presAssocID="{EBAB8722-68C4-4DAF-9461-32C295F583FE}" presName="hierChild4" presStyleCnt="0"/>
      <dgm:spPr/>
    </dgm:pt>
    <dgm:pt modelId="{C9F33FAA-6B94-4D29-87A2-07F69FF023F7}" type="pres">
      <dgm:prSet presAssocID="{EBAB8722-68C4-4DAF-9461-32C295F583FE}" presName="hierChild5" presStyleCnt="0"/>
      <dgm:spPr/>
    </dgm:pt>
    <dgm:pt modelId="{F11C1017-456F-4AEA-954F-AB9E4F3D1DA6}" type="pres">
      <dgm:prSet presAssocID="{D32CFA02-6009-424E-B9E0-4635B85E842F}" presName="Name37" presStyleLbl="parChTrans1D4" presStyleIdx="17" presStyleCnt="18"/>
      <dgm:spPr/>
      <dgm:t>
        <a:bodyPr/>
        <a:lstStyle/>
        <a:p>
          <a:endParaRPr lang="es-MX"/>
        </a:p>
      </dgm:t>
    </dgm:pt>
    <dgm:pt modelId="{B30AC739-05FD-4A1D-9719-8BF6D759A1B5}" type="pres">
      <dgm:prSet presAssocID="{4BD6E690-EDC8-426C-8DE9-85FAB5D607D7}" presName="hierRoot2" presStyleCnt="0">
        <dgm:presLayoutVars>
          <dgm:hierBranch val="init"/>
        </dgm:presLayoutVars>
      </dgm:prSet>
      <dgm:spPr/>
    </dgm:pt>
    <dgm:pt modelId="{653AF929-FBC9-42AD-8803-C037CF3C461E}" type="pres">
      <dgm:prSet presAssocID="{4BD6E690-EDC8-426C-8DE9-85FAB5D607D7}" presName="rootComposite" presStyleCnt="0"/>
      <dgm:spPr/>
    </dgm:pt>
    <dgm:pt modelId="{5D79764C-E0A4-44E7-8B17-6B993AAABBBD}" type="pres">
      <dgm:prSet presAssocID="{4BD6E690-EDC8-426C-8DE9-85FAB5D607D7}" presName="rootText" presStyleLbl="node4" presStyleIdx="17" presStyleCnt="18" custLinFactNeighborX="15901">
        <dgm:presLayoutVars>
          <dgm:chPref val="3"/>
        </dgm:presLayoutVars>
      </dgm:prSet>
      <dgm:spPr/>
      <dgm:t>
        <a:bodyPr/>
        <a:lstStyle/>
        <a:p>
          <a:endParaRPr lang="es-MX"/>
        </a:p>
      </dgm:t>
    </dgm:pt>
    <dgm:pt modelId="{31682293-1811-4DD1-A133-D0A24FDEE2D5}" type="pres">
      <dgm:prSet presAssocID="{4BD6E690-EDC8-426C-8DE9-85FAB5D607D7}" presName="rootConnector" presStyleLbl="node4" presStyleIdx="17" presStyleCnt="18"/>
      <dgm:spPr/>
      <dgm:t>
        <a:bodyPr/>
        <a:lstStyle/>
        <a:p>
          <a:endParaRPr lang="es-MX"/>
        </a:p>
      </dgm:t>
    </dgm:pt>
    <dgm:pt modelId="{8E92C64F-8372-4363-9B0E-4BAE1A7B3A4C}" type="pres">
      <dgm:prSet presAssocID="{4BD6E690-EDC8-426C-8DE9-85FAB5D607D7}" presName="hierChild4" presStyleCnt="0"/>
      <dgm:spPr/>
    </dgm:pt>
    <dgm:pt modelId="{88DB75CB-D2AB-4829-905D-A765B8F91742}" type="pres">
      <dgm:prSet presAssocID="{4BD6E690-EDC8-426C-8DE9-85FAB5D607D7}" presName="hierChild5" presStyleCnt="0"/>
      <dgm:spPr/>
    </dgm:pt>
    <dgm:pt modelId="{FC2A6856-624E-49FA-9D84-93B683C3A4CD}" type="pres">
      <dgm:prSet presAssocID="{62153D81-383A-44A4-93F2-0EA00376DDCD}" presName="hierChild5" presStyleCnt="0"/>
      <dgm:spPr/>
    </dgm:pt>
    <dgm:pt modelId="{AAFD2664-7A9B-447E-8373-F5AF942B4B5F}" type="pres">
      <dgm:prSet presAssocID="{59207D54-1493-403F-A5F2-AC51AF72B70E}" presName="hierChild5" presStyleCnt="0"/>
      <dgm:spPr/>
    </dgm:pt>
    <dgm:pt modelId="{8AC6B931-E8C9-4575-8CEA-6BDA34917B84}" type="pres">
      <dgm:prSet presAssocID="{23E99F85-D4E7-4774-B4AA-60A1561FC617}" presName="hierChild3" presStyleCnt="0"/>
      <dgm:spPr/>
    </dgm:pt>
  </dgm:ptLst>
  <dgm:cxnLst>
    <dgm:cxn modelId="{577D60AC-2A5B-464D-8B0F-5E6E60EE7A0C}" type="presOf" srcId="{6911582D-9C6C-49FD-B021-473E98924427}" destId="{3EB2A8C1-466D-4729-A989-B18852229D34}" srcOrd="0" destOrd="0" presId="urn:microsoft.com/office/officeart/2005/8/layout/orgChart1"/>
    <dgm:cxn modelId="{792357AD-4C51-4512-A2D3-5FAC61A0CE40}" type="presOf" srcId="{B810458E-E556-434B-8F16-0011AD4E1B16}" destId="{F809D63C-30D2-48EC-A2B7-815381363BFC}" srcOrd="1" destOrd="0" presId="urn:microsoft.com/office/officeart/2005/8/layout/orgChart1"/>
    <dgm:cxn modelId="{7359D1F8-0F85-420C-B40E-52D39FFAD193}" type="presOf" srcId="{4BD6E690-EDC8-426C-8DE9-85FAB5D607D7}" destId="{31682293-1811-4DD1-A133-D0A24FDEE2D5}" srcOrd="1" destOrd="0" presId="urn:microsoft.com/office/officeart/2005/8/layout/orgChart1"/>
    <dgm:cxn modelId="{DEA4EEBE-0DF0-4405-AE40-D9D50FF45477}" srcId="{D001418F-A3F1-46A7-8C07-50958E1F327C}" destId="{B810458E-E556-434B-8F16-0011AD4E1B16}" srcOrd="0" destOrd="0" parTransId="{E22E6674-23EA-42BE-B3A1-C3659A449BB1}" sibTransId="{B5B49E96-09C4-4F9F-9E00-76A44B570950}"/>
    <dgm:cxn modelId="{8F12DCC5-24C4-4F62-BC02-441B1EA329D6}" type="presOf" srcId="{7F6BBFBF-A779-400A-B3C8-CA4FA622EB37}" destId="{C1EC1C2F-7695-4811-9F0D-77C11A9BBC50}" srcOrd="1" destOrd="0" presId="urn:microsoft.com/office/officeart/2005/8/layout/orgChart1"/>
    <dgm:cxn modelId="{23774907-D863-43CD-991E-87F004418826}" type="presOf" srcId="{AD3C6D1A-3A25-41E1-8ED4-9FE5C13C97A4}" destId="{61E28BD4-5580-4FCD-82CE-0E1A7EF4598D}" srcOrd="1" destOrd="0" presId="urn:microsoft.com/office/officeart/2005/8/layout/orgChart1"/>
    <dgm:cxn modelId="{2AEFB017-9E54-4453-A329-CAC400C03A96}" type="presOf" srcId="{1EEFBD62-1ADB-4E78-A26F-FAC1384CAAE8}" destId="{8D66316B-C3A6-4855-A4A1-DE79B69A3371}" srcOrd="1" destOrd="0" presId="urn:microsoft.com/office/officeart/2005/8/layout/orgChart1"/>
    <dgm:cxn modelId="{D8A3D0B5-5B11-4E21-8DA5-5EFCE206EE35}" type="presOf" srcId="{3F572D97-200C-4AB4-9C62-720EF0D815B2}" destId="{3483D83F-BC0F-4665-8A0C-DDAE53587B87}" srcOrd="0" destOrd="0" presId="urn:microsoft.com/office/officeart/2005/8/layout/orgChart1"/>
    <dgm:cxn modelId="{79D41D6D-AC5E-44A2-BCAC-809C51D589BD}" type="presOf" srcId="{59207D54-1493-403F-A5F2-AC51AF72B70E}" destId="{C9B2568B-F60E-43F1-A775-C96009FDA4A1}" srcOrd="1" destOrd="0" presId="urn:microsoft.com/office/officeart/2005/8/layout/orgChart1"/>
    <dgm:cxn modelId="{86726BE7-AEDD-4D33-88A2-953D33DA4571}" type="presOf" srcId="{5A082F17-F908-42CB-82AA-1E59E71E1DD4}" destId="{9D7CF901-3E9E-47C3-B847-53FE52D028F2}" srcOrd="0" destOrd="0" presId="urn:microsoft.com/office/officeart/2005/8/layout/orgChart1"/>
    <dgm:cxn modelId="{023B6EBF-54FC-4E33-9526-EDAEA772B90D}" type="presOf" srcId="{DC481DCC-E36E-4B69-B6A7-AF45545C1022}" destId="{AA523B02-248B-43B7-BCC8-8E23E581FE02}" srcOrd="0" destOrd="0" presId="urn:microsoft.com/office/officeart/2005/8/layout/orgChart1"/>
    <dgm:cxn modelId="{DF71DA99-741B-46AA-8DE8-919093FD6EFD}" type="presOf" srcId="{EF80A616-E50D-419C-8FF9-06152C6919EE}" destId="{727A5732-283C-4F2D-8376-B8D25350629F}" srcOrd="1" destOrd="0" presId="urn:microsoft.com/office/officeart/2005/8/layout/orgChart1"/>
    <dgm:cxn modelId="{B98DD522-4FEF-4A89-8562-3542F7FED79C}" type="presOf" srcId="{135B5BF7-F606-4EE3-9333-08F7864A247E}" destId="{A7942F0E-860B-449C-9F90-71DEBFE9AD3E}" srcOrd="1" destOrd="0" presId="urn:microsoft.com/office/officeart/2005/8/layout/orgChart1"/>
    <dgm:cxn modelId="{C2420BED-13E6-4990-87A7-4D5534A297ED}" type="presOf" srcId="{E1D806A2-E968-40FD-AD01-FFF0099F65CC}" destId="{D4EB3BFA-C13E-4F7E-9D9A-471D8BF0E1C7}" srcOrd="0" destOrd="0" presId="urn:microsoft.com/office/officeart/2005/8/layout/orgChart1"/>
    <dgm:cxn modelId="{9787177C-25FC-4DC4-B81F-8038B4BDFBE1}" type="presOf" srcId="{ECB58279-E3D3-45D2-9778-C397939EC460}" destId="{FCD66FA2-E69A-4B04-95DB-B3C0B0DFFFD9}" srcOrd="0" destOrd="0" presId="urn:microsoft.com/office/officeart/2005/8/layout/orgChart1"/>
    <dgm:cxn modelId="{F892C497-F4BA-4D39-AF17-A1A02FA66BD6}" type="presOf" srcId="{DCAD4F46-0A4B-4CA8-BC88-FCDF0E421E02}" destId="{B2406A13-2685-4F17-A7CE-96EEECF476DC}" srcOrd="0" destOrd="0" presId="urn:microsoft.com/office/officeart/2005/8/layout/orgChart1"/>
    <dgm:cxn modelId="{322F7BDC-7D2D-41E0-BFE7-5947A6D7AD85}" type="presOf" srcId="{BADCD3CD-F4E8-42F1-A004-ED2FB618A2FF}" destId="{A13233E6-0F76-4E02-8E29-4790A44DEF04}" srcOrd="0" destOrd="0" presId="urn:microsoft.com/office/officeart/2005/8/layout/orgChart1"/>
    <dgm:cxn modelId="{9845B288-11C7-4519-8726-B0FF1829077F}" type="presOf" srcId="{E4EB40F6-42A3-4335-A2FD-0A7577714E24}" destId="{FB93DA03-AFB9-464D-B543-69F428A6CCD3}" srcOrd="0" destOrd="0" presId="urn:microsoft.com/office/officeart/2005/8/layout/orgChart1"/>
    <dgm:cxn modelId="{1040C501-477F-4683-859B-0C43BE339FD3}" srcId="{C10A5CAC-FDB2-4E53-8139-7C8BCF82900B}" destId="{1D14C987-ED6D-4700-B2F5-85BA3FC5CCDC}" srcOrd="0" destOrd="0" parTransId="{DC481DCC-E36E-4B69-B6A7-AF45545C1022}" sibTransId="{60FF247B-2250-47C5-A907-D307BACAF766}"/>
    <dgm:cxn modelId="{2B826686-D623-4DFD-9AB4-C3B9330EA6FF}" srcId="{23E99F85-D4E7-4774-B4AA-60A1561FC617}" destId="{59207D54-1493-403F-A5F2-AC51AF72B70E}" srcOrd="1" destOrd="0" parTransId="{42F79C65-EF0A-4280-93AC-3945F8739053}" sibTransId="{91A6C8DB-032B-4D19-BFEC-167DD02A32CE}"/>
    <dgm:cxn modelId="{2D340CA1-0DC8-40DA-9E1A-30DDE75318B6}" type="presOf" srcId="{E099A137-A20F-4B96-B195-62D68E12366E}" destId="{FB8A1791-2E6B-4DD3-9FF9-FDB4DFD0BB1D}" srcOrd="0" destOrd="0" presId="urn:microsoft.com/office/officeart/2005/8/layout/orgChart1"/>
    <dgm:cxn modelId="{A7A1201E-EE6B-46F6-91FF-4CC310EB36C4}" srcId="{2EC97386-453B-459B-B2A3-833ADC4F4CC5}" destId="{37F142E6-64E5-436A-98D5-EEEC2C374A92}" srcOrd="3" destOrd="0" parTransId="{3F572D97-200C-4AB4-9C62-720EF0D815B2}" sibTransId="{E49981FA-5361-4A89-8413-779C0EB379F2}"/>
    <dgm:cxn modelId="{A30BD5D3-1BA9-43C2-979A-9958691CD9D1}" type="presOf" srcId="{1D14C987-ED6D-4700-B2F5-85BA3FC5CCDC}" destId="{64CFB205-FEDF-48CF-8F29-06F968116365}" srcOrd="1" destOrd="0" presId="urn:microsoft.com/office/officeart/2005/8/layout/orgChart1"/>
    <dgm:cxn modelId="{3AF34D57-E7E0-4B89-A8E3-4BA3B1538B5D}" type="presOf" srcId="{C53FC4CD-8F4F-4AA4-ACCB-F3B4F5D30531}" destId="{525F8556-10D8-4ADD-B595-B29A552329BB}" srcOrd="0" destOrd="0" presId="urn:microsoft.com/office/officeart/2005/8/layout/orgChart1"/>
    <dgm:cxn modelId="{17547024-F07C-4C2D-A67C-AD05872B71E6}" type="presOf" srcId="{1EEFBD62-1ADB-4E78-A26F-FAC1384CAAE8}" destId="{7103FB67-318D-487E-B83F-5C13EC8834D7}" srcOrd="0" destOrd="0" presId="urn:microsoft.com/office/officeart/2005/8/layout/orgChart1"/>
    <dgm:cxn modelId="{2B9E9183-DA4C-4FCA-B4D7-F573A7C6CF31}" type="presOf" srcId="{7F6BBFBF-A779-400A-B3C8-CA4FA622EB37}" destId="{B8EFDDD2-BD9E-4B73-B162-1360BA26E5E0}" srcOrd="0" destOrd="0" presId="urn:microsoft.com/office/officeart/2005/8/layout/orgChart1"/>
    <dgm:cxn modelId="{2D79BC46-2DF8-49AF-B843-E003E1549B36}" srcId="{23E99F85-D4E7-4774-B4AA-60A1561FC617}" destId="{C10A5CAC-FDB2-4E53-8139-7C8BCF82900B}" srcOrd="0" destOrd="0" parTransId="{E099A137-A20F-4B96-B195-62D68E12366E}" sibTransId="{CAFAFD79-3A0E-4928-90B6-B27FF305D002}"/>
    <dgm:cxn modelId="{C42C0F2E-97F1-4C0A-A866-4A5B12A8FE68}" srcId="{5A082F17-F908-42CB-82AA-1E59E71E1DD4}" destId="{CFADE832-9DC5-4B9E-9B56-2AA5BBE672E1}" srcOrd="3" destOrd="0" parTransId="{098A8268-09A4-4BF4-A0D2-AD96B68F5C8A}" sibTransId="{725B47FA-3FA6-414B-8813-5A3600EA6761}"/>
    <dgm:cxn modelId="{B4278840-9F55-45AB-A4CD-58A1C0648DC1}" type="presOf" srcId="{CFADE832-9DC5-4B9E-9B56-2AA5BBE672E1}" destId="{FA95913D-6EB3-4D78-B381-D3A7A371B5B5}" srcOrd="0" destOrd="0" presId="urn:microsoft.com/office/officeart/2005/8/layout/orgChart1"/>
    <dgm:cxn modelId="{F38F34D1-6CB3-4A40-BA5C-31FDB8108DD4}" type="presOf" srcId="{D001418F-A3F1-46A7-8C07-50958E1F327C}" destId="{5B1A3028-9724-4E88-B06D-DB1DF09DA247}" srcOrd="1" destOrd="0" presId="urn:microsoft.com/office/officeart/2005/8/layout/orgChart1"/>
    <dgm:cxn modelId="{051C3A14-2804-492C-A52A-C6D360704097}" type="presOf" srcId="{37F142E6-64E5-436A-98D5-EEEC2C374A92}" destId="{D6373B3A-750B-4A6B-9483-C6A296B4F51E}" srcOrd="0" destOrd="0" presId="urn:microsoft.com/office/officeart/2005/8/layout/orgChart1"/>
    <dgm:cxn modelId="{7C05E5F7-698C-4805-9903-C5F21F9BE388}" type="presOf" srcId="{C10A5CAC-FDB2-4E53-8139-7C8BCF82900B}" destId="{C11EF622-69A7-4E3B-8864-E60388794734}" srcOrd="0" destOrd="0" presId="urn:microsoft.com/office/officeart/2005/8/layout/orgChart1"/>
    <dgm:cxn modelId="{E2A8A198-3F6D-41B1-A13A-376FC61D464D}" type="presOf" srcId="{A53DC530-36FA-4ED3-B5FA-3688DB510914}" destId="{0251C60D-6EC6-4D5F-B1B4-ECE8D9E17A4B}" srcOrd="0" destOrd="0" presId="urn:microsoft.com/office/officeart/2005/8/layout/orgChart1"/>
    <dgm:cxn modelId="{708F5495-C0FE-49E4-A914-7A9D67D1F1C6}" type="presOf" srcId="{CFADE832-9DC5-4B9E-9B56-2AA5BBE672E1}" destId="{20E3E9BB-F7F1-4E89-95BD-39EC8A1E6869}" srcOrd="1" destOrd="0" presId="urn:microsoft.com/office/officeart/2005/8/layout/orgChart1"/>
    <dgm:cxn modelId="{9C77BAC3-7A49-412E-B258-20B87A423B6F}" type="presOf" srcId="{D001418F-A3F1-46A7-8C07-50958E1F327C}" destId="{549E31BB-85EF-4925-8687-71B6B80A7C42}" srcOrd="0" destOrd="0" presId="urn:microsoft.com/office/officeart/2005/8/layout/orgChart1"/>
    <dgm:cxn modelId="{BA28E247-2C51-4E80-ACB2-6DC309A46FFE}" type="presOf" srcId="{23E99F85-D4E7-4774-B4AA-60A1561FC617}" destId="{C8755B2D-7820-41DF-AA5A-F5962DB83350}" srcOrd="1" destOrd="0" presId="urn:microsoft.com/office/officeart/2005/8/layout/orgChart1"/>
    <dgm:cxn modelId="{6E5EE343-20A8-4616-818D-B4433AEC51F3}" type="presOf" srcId="{D98661E1-026B-45BE-B90C-7137A0740F2E}" destId="{9DB20B66-9F52-46E0-8ADF-C1B25D27C00C}" srcOrd="0" destOrd="0" presId="urn:microsoft.com/office/officeart/2005/8/layout/orgChart1"/>
    <dgm:cxn modelId="{813011E4-F286-4883-A141-AA899D283702}" srcId="{62153D81-383A-44A4-93F2-0EA00376DDCD}" destId="{ECB58279-E3D3-45D2-9778-C397939EC460}" srcOrd="0" destOrd="0" parTransId="{6911582D-9C6C-49FD-B021-473E98924427}" sibTransId="{942246CE-8A05-475B-9782-97D6E9739C96}"/>
    <dgm:cxn modelId="{35C56E2B-6D6A-417C-BA1C-71D22D2964DD}" type="presOf" srcId="{E0E8D85C-ED6B-42FA-AD13-BA976F5FAACF}" destId="{53B5DE06-467F-4A17-BA4B-CBDB141E5C95}" srcOrd="0" destOrd="0" presId="urn:microsoft.com/office/officeart/2005/8/layout/orgChart1"/>
    <dgm:cxn modelId="{FA2A340D-94D5-4271-BD15-01C4CA8903A4}" srcId="{2EC97386-453B-459B-B2A3-833ADC4F4CC5}" destId="{808A1548-AB69-46AD-8CF2-38186C85F022}" srcOrd="1" destOrd="0" parTransId="{E041B67E-0D7C-4DB3-8DE9-7D9376319BA4}" sibTransId="{45DF47B6-5828-4E78-98FA-479A5C4880C2}"/>
    <dgm:cxn modelId="{209457BE-6FA1-4025-AFE6-FBFE85DB076B}" type="presOf" srcId="{C90A4405-7741-454D-9995-BA575B074D85}" destId="{5142D153-6708-4D74-A59D-8AD988257A10}" srcOrd="0" destOrd="0" presId="urn:microsoft.com/office/officeart/2005/8/layout/orgChart1"/>
    <dgm:cxn modelId="{FFDDEB6B-01C2-4216-A4F7-58DB4C4FA756}" type="presOf" srcId="{E579A72D-F4E5-4CD8-8E79-F10E32B352DB}" destId="{A694AD66-A03E-4E46-B9DB-CB17E7BF3AE1}" srcOrd="0" destOrd="0" presId="urn:microsoft.com/office/officeart/2005/8/layout/orgChart1"/>
    <dgm:cxn modelId="{A56442A4-3AFB-4168-9FFE-B0943F908660}" type="presOf" srcId="{D32CFA02-6009-424E-B9E0-4635B85E842F}" destId="{F11C1017-456F-4AEA-954F-AB9E4F3D1DA6}" srcOrd="0" destOrd="0" presId="urn:microsoft.com/office/officeart/2005/8/layout/orgChart1"/>
    <dgm:cxn modelId="{10166656-DF2E-409F-BFB4-06134C44622C}" type="presOf" srcId="{E6DCF872-0979-4A64-91F0-1CC822A78851}" destId="{51567D49-3C3A-4626-990E-0E75746E9EA9}" srcOrd="0" destOrd="0" presId="urn:microsoft.com/office/officeart/2005/8/layout/orgChart1"/>
    <dgm:cxn modelId="{A10521B9-0D4E-4945-843A-9B2C09E88203}" type="presOf" srcId="{0F3E480F-9A5B-4EA1-A894-6EE7E3CEB011}" destId="{2877EA06-89AF-4FF4-8BCB-F6ACF0430FF5}" srcOrd="0" destOrd="0" presId="urn:microsoft.com/office/officeart/2005/8/layout/orgChart1"/>
    <dgm:cxn modelId="{6F73B736-CDAC-47FC-946A-3D22847A5477}" type="presOf" srcId="{0583D04D-3541-4280-98D5-6BCF0610E6D8}" destId="{53618B61-17DE-4904-BC36-5F469F63C446}" srcOrd="1" destOrd="0" presId="urn:microsoft.com/office/officeart/2005/8/layout/orgChart1"/>
    <dgm:cxn modelId="{2B8A9D06-EE19-4FE0-BBE3-170D10625874}" type="presOf" srcId="{62153D81-383A-44A4-93F2-0EA00376DDCD}" destId="{DCD9B363-D74B-4FAC-B510-A2E37A4679CD}" srcOrd="1" destOrd="0" presId="urn:microsoft.com/office/officeart/2005/8/layout/orgChart1"/>
    <dgm:cxn modelId="{FD24164A-B610-42C4-9FAB-21D542B874FE}" type="presOf" srcId="{A67D7CD2-130E-49AB-B10A-97D1CED9C66F}" destId="{19340A97-1787-4730-9FF6-6B6FAF08BFE7}" srcOrd="1" destOrd="0" presId="urn:microsoft.com/office/officeart/2005/8/layout/orgChart1"/>
    <dgm:cxn modelId="{E87B238E-12A8-4F41-A186-19351E7B419D}" type="presOf" srcId="{37F142E6-64E5-436A-98D5-EEEC2C374A92}" destId="{9160BEAF-94C0-4A42-A70F-581862E119B3}" srcOrd="1" destOrd="0" presId="urn:microsoft.com/office/officeart/2005/8/layout/orgChart1"/>
    <dgm:cxn modelId="{C781FCEF-5736-4E29-A347-C2DE7FCE624A}" srcId="{59207D54-1493-403F-A5F2-AC51AF72B70E}" destId="{2EC97386-453B-459B-B2A3-833ADC4F4CC5}" srcOrd="2" destOrd="0" parTransId="{E0E8D85C-ED6B-42FA-AD13-BA976F5FAACF}" sibTransId="{17989874-5378-4EE3-B094-197EC79A2092}"/>
    <dgm:cxn modelId="{CF09A10D-62F5-421D-8DAC-75F89534D39F}" type="presOf" srcId="{C62B7CBD-11B7-4D76-81C3-937ED4DA1668}" destId="{4DB25AE9-BCC7-4FC1-BC11-CAC34906EDF3}" srcOrd="0" destOrd="0" presId="urn:microsoft.com/office/officeart/2005/8/layout/orgChart1"/>
    <dgm:cxn modelId="{2D89AC33-3904-4749-832D-62E5AE75CB02}" type="presOf" srcId="{4BD6E690-EDC8-426C-8DE9-85FAB5D607D7}" destId="{5D79764C-E0A4-44E7-8B17-6B993AAABBBD}" srcOrd="0" destOrd="0" presId="urn:microsoft.com/office/officeart/2005/8/layout/orgChart1"/>
    <dgm:cxn modelId="{B6B07A97-70FE-425A-8C7B-F2C9AF4A33E4}" type="presOf" srcId="{AD3C6D1A-3A25-41E1-8ED4-9FE5C13C97A4}" destId="{F713D028-C934-4820-A7EB-9801BFA570C0}" srcOrd="0" destOrd="0" presId="urn:microsoft.com/office/officeart/2005/8/layout/orgChart1"/>
    <dgm:cxn modelId="{6447D897-3F64-4EFD-833F-DF4B594AF091}" type="presOf" srcId="{A67D7CD2-130E-49AB-B10A-97D1CED9C66F}" destId="{4CA7B869-D59D-4F7C-9B72-DC8287492633}" srcOrd="0" destOrd="0" presId="urn:microsoft.com/office/officeart/2005/8/layout/orgChart1"/>
    <dgm:cxn modelId="{850D58B2-CB6D-4274-9B10-D6C654DCBEF4}" type="presOf" srcId="{AD799375-1FC6-4AC0-B022-8503AFB46D6F}" destId="{147B6C49-3884-40B2-855E-E69A963558B6}" srcOrd="1" destOrd="0" presId="urn:microsoft.com/office/officeart/2005/8/layout/orgChart1"/>
    <dgm:cxn modelId="{9D5A9CC2-3D19-49B4-A6E2-AB6CE8E429AB}" type="presOf" srcId="{0E62996F-C206-464E-880C-B1D14E420FB4}" destId="{2126F4D0-1E79-49EB-8B57-9F3C6ED13DCB}" srcOrd="0" destOrd="0" presId="urn:microsoft.com/office/officeart/2005/8/layout/orgChart1"/>
    <dgm:cxn modelId="{7B47FDE4-D57E-40FB-A3FD-132921F5B0BB}" srcId="{5A082F17-F908-42CB-82AA-1E59E71E1DD4}" destId="{7F6BBFBF-A779-400A-B3C8-CA4FA622EB37}" srcOrd="4" destOrd="0" parTransId="{E579A72D-F4E5-4CD8-8E79-F10E32B352DB}" sibTransId="{50675C5D-85C3-453D-86B6-A10A0B47E131}"/>
    <dgm:cxn modelId="{F2C5A64C-1036-4C4E-8746-90E11A576843}" srcId="{C90A4405-7741-454D-9995-BA575B074D85}" destId="{23E99F85-D4E7-4774-B4AA-60A1561FC617}" srcOrd="0" destOrd="0" parTransId="{CEFBFCD5-684E-41FD-A3C5-2432D3DD7C37}" sibTransId="{FE6D67DA-9909-4C0D-9C96-473FBEA48517}"/>
    <dgm:cxn modelId="{F9F0A447-6FB1-418E-B553-08E0C9558056}" srcId="{5A082F17-F908-42CB-82AA-1E59E71E1DD4}" destId="{E9862CA2-0721-4871-A5B1-6663BA659348}" srcOrd="5" destOrd="0" parTransId="{E1D806A2-E968-40FD-AD01-FFF0099F65CC}" sibTransId="{CD5CFC25-C2A0-4574-942E-7715DEFCEA08}"/>
    <dgm:cxn modelId="{159498C5-12B9-4750-80BD-A109E260AEC2}" srcId="{2EC97386-453B-459B-B2A3-833ADC4F4CC5}" destId="{AD799375-1FC6-4AC0-B022-8503AFB46D6F}" srcOrd="4" destOrd="0" parTransId="{DCAD4F46-0A4B-4CA8-BC88-FCDF0E421E02}" sibTransId="{C8706B5E-7B73-4678-B10B-3EA53BCE0659}"/>
    <dgm:cxn modelId="{16EC8D6A-F0AF-4378-A61D-B0F2C794F4E5}" type="presOf" srcId="{A11F8C9F-5DA8-4EA3-BC80-4E11B375C0C3}" destId="{1574C2F6-4051-4B63-9AD2-54D8EF4C991C}" srcOrd="0" destOrd="0" presId="urn:microsoft.com/office/officeart/2005/8/layout/orgChart1"/>
    <dgm:cxn modelId="{DFE22591-7D77-46EE-AFE6-88BD01B45F89}" type="presOf" srcId="{C047FFF0-AF27-4CBB-A1C1-197930B32567}" destId="{3E0094A4-95F3-4D46-8247-003E897154A6}" srcOrd="0" destOrd="0" presId="urn:microsoft.com/office/officeart/2005/8/layout/orgChart1"/>
    <dgm:cxn modelId="{3808A03B-1859-430F-B6BF-0416B795520E}" type="presOf" srcId="{C10A5CAC-FDB2-4E53-8139-7C8BCF82900B}" destId="{2298E3A0-A233-4BD8-822F-BFE39ABE2CB7}" srcOrd="1" destOrd="0" presId="urn:microsoft.com/office/officeart/2005/8/layout/orgChart1"/>
    <dgm:cxn modelId="{A309DC20-6E3C-465D-AA9E-AA2BC2706AB3}" type="presOf" srcId="{B810458E-E556-434B-8F16-0011AD4E1B16}" destId="{991B2C0B-09AF-4886-8036-47DD28B30A71}" srcOrd="0" destOrd="0" presId="urn:microsoft.com/office/officeart/2005/8/layout/orgChart1"/>
    <dgm:cxn modelId="{387CDDAA-999F-4C37-8D4B-E2E5BD47CD43}" srcId="{62153D81-383A-44A4-93F2-0EA00376DDCD}" destId="{EBAB8722-68C4-4DAF-9461-32C295F583FE}" srcOrd="1" destOrd="0" parTransId="{E4EB40F6-42A3-4335-A2FD-0A7577714E24}" sibTransId="{888D4A20-28C5-45EB-AE7B-C28C1836E998}"/>
    <dgm:cxn modelId="{CC61A2AB-38E1-4073-A5CD-02B83582F9FA}" type="presOf" srcId="{0F3E480F-9A5B-4EA1-A894-6EE7E3CEB011}" destId="{25F8A570-969D-4388-B21D-2B54B3836732}" srcOrd="1" destOrd="0" presId="urn:microsoft.com/office/officeart/2005/8/layout/orgChart1"/>
    <dgm:cxn modelId="{72270E8A-4FB5-4425-9A9B-1687748FD9F4}" srcId="{D001418F-A3F1-46A7-8C07-50958E1F327C}" destId="{EF80A616-E50D-419C-8FF9-06152C6919EE}" srcOrd="2" destOrd="0" parTransId="{E6DCF872-0979-4A64-91F0-1CC822A78851}" sibTransId="{2B0DCA6B-EB33-48F7-B5CD-3835C1D54707}"/>
    <dgm:cxn modelId="{780F265D-F236-4487-81AB-575507543151}" type="presOf" srcId="{2EC97386-453B-459B-B2A3-833ADC4F4CC5}" destId="{741CF1E0-121E-44D3-A53D-62C2CB344988}" srcOrd="1" destOrd="0" presId="urn:microsoft.com/office/officeart/2005/8/layout/orgChart1"/>
    <dgm:cxn modelId="{97A11B4C-2B71-49BC-A98B-743E7B6E558D}" srcId="{C10A5CAC-FDB2-4E53-8139-7C8BCF82900B}" destId="{C62B7CBD-11B7-4D76-81C3-937ED4DA1668}" srcOrd="1" destOrd="0" parTransId="{A11F8C9F-5DA8-4EA3-BC80-4E11B375C0C3}" sibTransId="{4265BFC5-0225-4E79-84D9-3B8594A7BC90}"/>
    <dgm:cxn modelId="{BA943725-D702-4A7D-8EA2-3BE9FDDC4976}" type="presOf" srcId="{0583D04D-3541-4280-98D5-6BCF0610E6D8}" destId="{9030ABDF-A022-481C-905F-144ACC55F781}" srcOrd="0" destOrd="0" presId="urn:microsoft.com/office/officeart/2005/8/layout/orgChart1"/>
    <dgm:cxn modelId="{1590D981-2DB4-49BC-A52D-4D858788DFEB}" type="presOf" srcId="{AD799375-1FC6-4AC0-B022-8503AFB46D6F}" destId="{8A2290A7-58DC-428E-9FF5-295AD6F0470C}" srcOrd="0" destOrd="0" presId="urn:microsoft.com/office/officeart/2005/8/layout/orgChart1"/>
    <dgm:cxn modelId="{9C29EE8F-64E4-4537-B81B-5F86CA1B1E5B}" type="presOf" srcId="{23E99F85-D4E7-4774-B4AA-60A1561FC617}" destId="{2903BC8F-D1B7-46FE-ABBE-010018517617}" srcOrd="0" destOrd="0" presId="urn:microsoft.com/office/officeart/2005/8/layout/orgChart1"/>
    <dgm:cxn modelId="{CB78FCBE-50DC-456D-8AFD-5840E7E17623}" type="presOf" srcId="{E9862CA2-0721-4871-A5B1-6663BA659348}" destId="{6F2CA8BD-333F-4EFB-A6E2-B364FAB5DC4B}" srcOrd="0" destOrd="0" presId="urn:microsoft.com/office/officeart/2005/8/layout/orgChart1"/>
    <dgm:cxn modelId="{53E88B7C-5401-4F82-9602-B62273CA5E01}" type="presOf" srcId="{098A8268-09A4-4BF4-A0D2-AD96B68F5C8A}" destId="{D33EBFBE-60A0-4B2C-9205-962D951BC794}" srcOrd="0" destOrd="0" presId="urn:microsoft.com/office/officeart/2005/8/layout/orgChart1"/>
    <dgm:cxn modelId="{C643D11F-7102-4BD2-90E2-49D14B33807C}" type="presOf" srcId="{808A1548-AB69-46AD-8CF2-38186C85F022}" destId="{CF4FB591-2554-4EE6-ACB3-F4A63FDEA42A}" srcOrd="1" destOrd="0" presId="urn:microsoft.com/office/officeart/2005/8/layout/orgChart1"/>
    <dgm:cxn modelId="{266A7300-EDE5-47C2-83AC-84F576630600}" type="presOf" srcId="{EF80A616-E50D-419C-8FF9-06152C6919EE}" destId="{E05BF2DC-0F8A-4FE7-A08E-106FFE786E48}" srcOrd="0" destOrd="0" presId="urn:microsoft.com/office/officeart/2005/8/layout/orgChart1"/>
    <dgm:cxn modelId="{3D858687-FAE5-4B4A-A1D1-46153F52E7C4}" type="presOf" srcId="{FCFAF109-4208-4D29-88B0-EB89379BEFDA}" destId="{1732F772-8D20-42B9-AD85-4F3D31A46F35}" srcOrd="0" destOrd="0" presId="urn:microsoft.com/office/officeart/2005/8/layout/orgChart1"/>
    <dgm:cxn modelId="{68E5FDCB-53B5-4778-AE97-4D92D405C418}" srcId="{5A082F17-F908-42CB-82AA-1E59E71E1DD4}" destId="{2B9699F5-C133-426D-8EED-3EEAEF10975B}" srcOrd="1" destOrd="0" parTransId="{C53FC4CD-8F4F-4AA4-ACCB-F3B4F5D30531}" sibTransId="{13BE26A2-BEDA-4F48-BFB2-8284954E84F2}"/>
    <dgm:cxn modelId="{6414851E-E1E4-4EAF-82D2-C8EBA1030B7F}" type="presOf" srcId="{42F79C65-EF0A-4280-93AC-3945F8739053}" destId="{26C92296-601E-442C-846B-9CDB8BFC0C18}" srcOrd="0" destOrd="0" presId="urn:microsoft.com/office/officeart/2005/8/layout/orgChart1"/>
    <dgm:cxn modelId="{C5D8F832-20C9-4868-A144-FBA64B8D2BEB}" type="presOf" srcId="{2B9699F5-C133-426D-8EED-3EEAEF10975B}" destId="{5D8C59F8-ABC7-4670-BCE2-A32D6807CBC6}" srcOrd="1" destOrd="0" presId="urn:microsoft.com/office/officeart/2005/8/layout/orgChart1"/>
    <dgm:cxn modelId="{ED464AE7-FEF7-469F-AE95-BBDDE69445C8}" srcId="{5A082F17-F908-42CB-82AA-1E59E71E1DD4}" destId="{0583D04D-3541-4280-98D5-6BCF0610E6D8}" srcOrd="0" destOrd="0" parTransId="{2F618A00-BF46-4444-9776-69ADB2F6719E}" sibTransId="{B9AD49B0-82D5-4A87-8313-45B966B1F6FF}"/>
    <dgm:cxn modelId="{911F00F3-DBB3-439D-AD26-4451F5197401}" srcId="{5A082F17-F908-42CB-82AA-1E59E71E1DD4}" destId="{135B5BF7-F606-4EE3-9333-08F7864A247E}" srcOrd="2" destOrd="0" parTransId="{A53DC530-36FA-4ED3-B5FA-3688DB510914}" sibTransId="{DFAB4393-C68E-43B4-B63B-354083E37B9D}"/>
    <dgm:cxn modelId="{90D547AB-7D23-4957-BD98-5779CF73A5C4}" srcId="{59207D54-1493-403F-A5F2-AC51AF72B70E}" destId="{D001418F-A3F1-46A7-8C07-50958E1F327C}" srcOrd="0" destOrd="0" parTransId="{D98661E1-026B-45BE-B90C-7137A0740F2E}" sibTransId="{49591565-C6D3-4132-927E-5BCD796548C4}"/>
    <dgm:cxn modelId="{2858DD72-AD30-4904-9D3D-829FFF818280}" type="presOf" srcId="{EBAB8722-68C4-4DAF-9461-32C295F583FE}" destId="{1542D167-64C3-4141-8FBC-6DCB58EF62DE}" srcOrd="1" destOrd="0" presId="urn:microsoft.com/office/officeart/2005/8/layout/orgChart1"/>
    <dgm:cxn modelId="{8138331D-F7C7-41B8-9032-5C18A63D9CFA}" type="presOf" srcId="{8B5F724D-91D3-4501-B4DC-BE9043FE49F9}" destId="{67BA5A90-55BF-4290-9BD1-418561198DA2}" srcOrd="0" destOrd="0" presId="urn:microsoft.com/office/officeart/2005/8/layout/orgChart1"/>
    <dgm:cxn modelId="{AC171B94-896C-47F1-8486-7C6BF3996CA6}" srcId="{59207D54-1493-403F-A5F2-AC51AF72B70E}" destId="{5A082F17-F908-42CB-82AA-1E59E71E1DD4}" srcOrd="1" destOrd="0" parTransId="{B5330842-6D4E-435A-A163-E09670C6F8B9}" sibTransId="{13E0EF91-1AD6-42C0-9284-3752E1596D7F}"/>
    <dgm:cxn modelId="{8480A696-3334-4D5C-89E3-74BD00CD6C9B}" srcId="{2EC97386-453B-459B-B2A3-833ADC4F4CC5}" destId="{A67D7CD2-130E-49AB-B10A-97D1CED9C66F}" srcOrd="2" destOrd="0" parTransId="{8B5F724D-91D3-4501-B4DC-BE9043FE49F9}" sibTransId="{A060EA09-C5E2-491B-98A9-65332E8074F9}"/>
    <dgm:cxn modelId="{77387C75-646D-46C9-9F77-29F60AA8E7AA}" type="presOf" srcId="{E041B67E-0D7C-4DB3-8DE9-7D9376319BA4}" destId="{18E90D75-C700-45AA-AF4F-09F047ED2D04}" srcOrd="0" destOrd="0" presId="urn:microsoft.com/office/officeart/2005/8/layout/orgChart1"/>
    <dgm:cxn modelId="{05996981-4B7C-4F78-9C76-D3A5C6709E72}" type="presOf" srcId="{EBAB8722-68C4-4DAF-9461-32C295F583FE}" destId="{647CCB24-453E-42F9-B9CB-7A7FA04A17AB}" srcOrd="0" destOrd="0" presId="urn:microsoft.com/office/officeart/2005/8/layout/orgChart1"/>
    <dgm:cxn modelId="{84E44A08-E7D9-478D-BCBF-EE81ABB17674}" srcId="{2EC97386-453B-459B-B2A3-833ADC4F4CC5}" destId="{0F3E480F-9A5B-4EA1-A894-6EE7E3CEB011}" srcOrd="0" destOrd="0" parTransId="{C047FFF0-AF27-4CBB-A1C1-197930B32567}" sibTransId="{CC70C77F-5169-46AD-A1F3-1258900832ED}"/>
    <dgm:cxn modelId="{E2E8B53C-70AA-4D3C-9275-5BC0A10C202F}" type="presOf" srcId="{1D14C987-ED6D-4700-B2F5-85BA3FC5CCDC}" destId="{5941F093-AE6A-472D-8B60-2B70489AD95B}" srcOrd="0" destOrd="0" presId="urn:microsoft.com/office/officeart/2005/8/layout/orgChart1"/>
    <dgm:cxn modelId="{03A84673-92E7-43E6-92AD-62659796DC23}" srcId="{62153D81-383A-44A4-93F2-0EA00376DDCD}" destId="{4BD6E690-EDC8-426C-8DE9-85FAB5D607D7}" srcOrd="2" destOrd="0" parTransId="{D32CFA02-6009-424E-B9E0-4635B85E842F}" sibTransId="{514CB6A6-0866-47A6-89A3-0DB271C242F6}"/>
    <dgm:cxn modelId="{900382D3-56B4-4D35-8BCD-6376BFF2DB33}" type="presOf" srcId="{E22E6674-23EA-42BE-B3A1-C3659A449BB1}" destId="{3AFE06FC-BC1B-4D11-B3C3-9BD361C03019}" srcOrd="0" destOrd="0" presId="urn:microsoft.com/office/officeart/2005/8/layout/orgChart1"/>
    <dgm:cxn modelId="{09EEAF5D-15C1-4F76-B2DA-9120FB6DCA4C}" type="presOf" srcId="{B5330842-6D4E-435A-A163-E09670C6F8B9}" destId="{D3658A2A-7377-4BFE-8B17-A2CB2FDA4389}" srcOrd="0" destOrd="0" presId="urn:microsoft.com/office/officeart/2005/8/layout/orgChart1"/>
    <dgm:cxn modelId="{1C5F893F-A118-416B-9C75-5BAB44A41DBE}" type="presOf" srcId="{E9862CA2-0721-4871-A5B1-6663BA659348}" destId="{227E6410-6BD1-4F79-B60E-7D6D7F0AFA4C}" srcOrd="1" destOrd="0" presId="urn:microsoft.com/office/officeart/2005/8/layout/orgChart1"/>
    <dgm:cxn modelId="{AB877816-D40D-4369-A9E4-45532CCCB9F9}" type="presOf" srcId="{ECB58279-E3D3-45D2-9778-C397939EC460}" destId="{0BF4381F-2E53-4151-AFF3-E467CB18F8BF}" srcOrd="1" destOrd="0" presId="urn:microsoft.com/office/officeart/2005/8/layout/orgChart1"/>
    <dgm:cxn modelId="{E1B9F892-C23A-42AF-8E50-6611A198AD9F}" type="presOf" srcId="{C62B7CBD-11B7-4D76-81C3-937ED4DA1668}" destId="{19A8E2E6-4804-4EDB-9952-F454DCB833EF}" srcOrd="1" destOrd="0" presId="urn:microsoft.com/office/officeart/2005/8/layout/orgChart1"/>
    <dgm:cxn modelId="{3E7879E5-243B-4A9C-AB4F-4CF29B2A1AE3}" srcId="{D001418F-A3F1-46A7-8C07-50958E1F327C}" destId="{AD3C6D1A-3A25-41E1-8ED4-9FE5C13C97A4}" srcOrd="1" destOrd="0" parTransId="{BADCD3CD-F4E8-42F1-A004-ED2FB618A2FF}" sibTransId="{F4F8BF11-176B-4F6F-8D47-5AA22788A410}"/>
    <dgm:cxn modelId="{7269C770-B84C-437E-AC6D-064DF74F51BC}" type="presOf" srcId="{135B5BF7-F606-4EE3-9333-08F7864A247E}" destId="{4324A2BE-8778-49D4-A139-F4D46DD9F42F}" srcOrd="0" destOrd="0" presId="urn:microsoft.com/office/officeart/2005/8/layout/orgChart1"/>
    <dgm:cxn modelId="{EE0731C6-21FC-4B9C-9249-5AED44FFDC08}" type="presOf" srcId="{5A082F17-F908-42CB-82AA-1E59E71E1DD4}" destId="{28DDDA23-401D-4555-8696-5D892F92F1A7}" srcOrd="1" destOrd="0" presId="urn:microsoft.com/office/officeart/2005/8/layout/orgChart1"/>
    <dgm:cxn modelId="{79DC5388-A463-45CC-B57F-235F28CD3C88}" srcId="{D001418F-A3F1-46A7-8C07-50958E1F327C}" destId="{1EEFBD62-1ADB-4E78-A26F-FAC1384CAAE8}" srcOrd="3" destOrd="0" parTransId="{0E62996F-C206-464E-880C-B1D14E420FB4}" sibTransId="{E418DDB2-8A6C-4F8D-8EBA-8D924CE841C9}"/>
    <dgm:cxn modelId="{53A21EDD-A32E-4D96-A2C9-A3DE2EDD9DEC}" type="presOf" srcId="{2F618A00-BF46-4444-9776-69ADB2F6719E}" destId="{BFC5ED02-1AD1-480A-B668-4FABA8F6364E}" srcOrd="0" destOrd="0" presId="urn:microsoft.com/office/officeart/2005/8/layout/orgChart1"/>
    <dgm:cxn modelId="{9C17EAD5-A2D7-42CC-810A-5764D394AEC7}" type="presOf" srcId="{2B9699F5-C133-426D-8EED-3EEAEF10975B}" destId="{62C79AAC-A50E-4CFB-9D44-3DA8AF5CB830}" srcOrd="0" destOrd="0" presId="urn:microsoft.com/office/officeart/2005/8/layout/orgChart1"/>
    <dgm:cxn modelId="{2D497E74-681F-4ED4-BE48-8ECDFF7D85EB}" type="presOf" srcId="{59207D54-1493-403F-A5F2-AC51AF72B70E}" destId="{1780C2C9-3CDC-44F7-89F1-1726D8D07736}" srcOrd="0" destOrd="0" presId="urn:microsoft.com/office/officeart/2005/8/layout/orgChart1"/>
    <dgm:cxn modelId="{6B78838F-9A47-41AF-A211-F365D52D7F06}" type="presOf" srcId="{2EC97386-453B-459B-B2A3-833ADC4F4CC5}" destId="{23D37AB8-7226-4833-B2EB-9517F6DA010B}" srcOrd="0" destOrd="0" presId="urn:microsoft.com/office/officeart/2005/8/layout/orgChart1"/>
    <dgm:cxn modelId="{9DE5DE99-CDE0-4002-AE56-07476FB5324D}" type="presOf" srcId="{808A1548-AB69-46AD-8CF2-38186C85F022}" destId="{0517407D-2297-41CD-AAB2-5D33313E7652}" srcOrd="0" destOrd="0" presId="urn:microsoft.com/office/officeart/2005/8/layout/orgChart1"/>
    <dgm:cxn modelId="{9DF72C85-403F-457D-907C-E658B2C2B6FD}" type="presOf" srcId="{62153D81-383A-44A4-93F2-0EA00376DDCD}" destId="{5A6D8563-D80E-4F57-AB26-0C62B10674BA}" srcOrd="0" destOrd="0" presId="urn:microsoft.com/office/officeart/2005/8/layout/orgChart1"/>
    <dgm:cxn modelId="{6628EC51-A961-4816-85ED-7CDE12DC5392}" srcId="{59207D54-1493-403F-A5F2-AC51AF72B70E}" destId="{62153D81-383A-44A4-93F2-0EA00376DDCD}" srcOrd="3" destOrd="0" parTransId="{FCFAF109-4208-4D29-88B0-EB89379BEFDA}" sibTransId="{7D18CB4C-E829-4018-AA38-2C47420545F1}"/>
    <dgm:cxn modelId="{1B3DA584-A275-41B2-AE57-D23FB14EC976}" type="presParOf" srcId="{5142D153-6708-4D74-A59D-8AD988257A10}" destId="{9AC2B8CB-FE29-4CE7-BAD3-93E805E97B78}" srcOrd="0" destOrd="0" presId="urn:microsoft.com/office/officeart/2005/8/layout/orgChart1"/>
    <dgm:cxn modelId="{2864DF7F-EDED-4E29-9313-3B610E824743}" type="presParOf" srcId="{9AC2B8CB-FE29-4CE7-BAD3-93E805E97B78}" destId="{D9169DDB-6EC2-4512-A641-9C2041EA5D3B}" srcOrd="0" destOrd="0" presId="urn:microsoft.com/office/officeart/2005/8/layout/orgChart1"/>
    <dgm:cxn modelId="{530EDAE1-81DB-4F51-8015-B8067721257C}" type="presParOf" srcId="{D9169DDB-6EC2-4512-A641-9C2041EA5D3B}" destId="{2903BC8F-D1B7-46FE-ABBE-010018517617}" srcOrd="0" destOrd="0" presId="urn:microsoft.com/office/officeart/2005/8/layout/orgChart1"/>
    <dgm:cxn modelId="{B9C3644C-0705-4303-9E45-EE2DC5FEA0FE}" type="presParOf" srcId="{D9169DDB-6EC2-4512-A641-9C2041EA5D3B}" destId="{C8755B2D-7820-41DF-AA5A-F5962DB83350}" srcOrd="1" destOrd="0" presId="urn:microsoft.com/office/officeart/2005/8/layout/orgChart1"/>
    <dgm:cxn modelId="{2E8D238A-C97A-4B22-A621-5EDF8ADB295A}" type="presParOf" srcId="{9AC2B8CB-FE29-4CE7-BAD3-93E805E97B78}" destId="{4719E59D-F65A-4BF0-A333-CA04D30ABE79}" srcOrd="1" destOrd="0" presId="urn:microsoft.com/office/officeart/2005/8/layout/orgChart1"/>
    <dgm:cxn modelId="{36035139-5D34-4C25-9C64-514202D46605}" type="presParOf" srcId="{4719E59D-F65A-4BF0-A333-CA04D30ABE79}" destId="{FB8A1791-2E6B-4DD3-9FF9-FDB4DFD0BB1D}" srcOrd="0" destOrd="0" presId="urn:microsoft.com/office/officeart/2005/8/layout/orgChart1"/>
    <dgm:cxn modelId="{A4012C63-BF82-4B9F-B64E-DE2C4A65A1CE}" type="presParOf" srcId="{4719E59D-F65A-4BF0-A333-CA04D30ABE79}" destId="{3E247EEB-BDAC-49EF-B9FE-65563B898286}" srcOrd="1" destOrd="0" presId="urn:microsoft.com/office/officeart/2005/8/layout/orgChart1"/>
    <dgm:cxn modelId="{0A5D793B-A8C0-4AFE-955A-870F87019B75}" type="presParOf" srcId="{3E247EEB-BDAC-49EF-B9FE-65563B898286}" destId="{9A04F2A6-D4B1-4226-B546-24F93E6F5342}" srcOrd="0" destOrd="0" presId="urn:microsoft.com/office/officeart/2005/8/layout/orgChart1"/>
    <dgm:cxn modelId="{04DE70A4-CCB0-4A3B-B404-9E4E36A435D7}" type="presParOf" srcId="{9A04F2A6-D4B1-4226-B546-24F93E6F5342}" destId="{C11EF622-69A7-4E3B-8864-E60388794734}" srcOrd="0" destOrd="0" presId="urn:microsoft.com/office/officeart/2005/8/layout/orgChart1"/>
    <dgm:cxn modelId="{323D90E1-AF2E-4B3E-9391-40BF7D3E6075}" type="presParOf" srcId="{9A04F2A6-D4B1-4226-B546-24F93E6F5342}" destId="{2298E3A0-A233-4BD8-822F-BFE39ABE2CB7}" srcOrd="1" destOrd="0" presId="urn:microsoft.com/office/officeart/2005/8/layout/orgChart1"/>
    <dgm:cxn modelId="{8F772000-4004-445C-8843-1097B4194A07}" type="presParOf" srcId="{3E247EEB-BDAC-49EF-B9FE-65563B898286}" destId="{74FFD411-C2B8-4B23-A516-00E19A2B4946}" srcOrd="1" destOrd="0" presId="urn:microsoft.com/office/officeart/2005/8/layout/orgChart1"/>
    <dgm:cxn modelId="{C1716A33-DF32-4CD9-94E2-3F1767C8A892}" type="presParOf" srcId="{74FFD411-C2B8-4B23-A516-00E19A2B4946}" destId="{AA523B02-248B-43B7-BCC8-8E23E581FE02}" srcOrd="0" destOrd="0" presId="urn:microsoft.com/office/officeart/2005/8/layout/orgChart1"/>
    <dgm:cxn modelId="{1488CD48-C092-4AF0-A992-2B31A293629D}" type="presParOf" srcId="{74FFD411-C2B8-4B23-A516-00E19A2B4946}" destId="{3B95C731-2529-47AA-98CF-93BBD5C031BE}" srcOrd="1" destOrd="0" presId="urn:microsoft.com/office/officeart/2005/8/layout/orgChart1"/>
    <dgm:cxn modelId="{E901A1FF-897F-4C02-8139-83DA35B2C8F3}" type="presParOf" srcId="{3B95C731-2529-47AA-98CF-93BBD5C031BE}" destId="{E8505C22-0513-453C-8D31-877809982ECA}" srcOrd="0" destOrd="0" presId="urn:microsoft.com/office/officeart/2005/8/layout/orgChart1"/>
    <dgm:cxn modelId="{1FE9968E-A194-4D5E-87C3-9E1F741FA704}" type="presParOf" srcId="{E8505C22-0513-453C-8D31-877809982ECA}" destId="{5941F093-AE6A-472D-8B60-2B70489AD95B}" srcOrd="0" destOrd="0" presId="urn:microsoft.com/office/officeart/2005/8/layout/orgChart1"/>
    <dgm:cxn modelId="{F504B32A-919E-4749-9E56-BDEC51DACC08}" type="presParOf" srcId="{E8505C22-0513-453C-8D31-877809982ECA}" destId="{64CFB205-FEDF-48CF-8F29-06F968116365}" srcOrd="1" destOrd="0" presId="urn:microsoft.com/office/officeart/2005/8/layout/orgChart1"/>
    <dgm:cxn modelId="{8DC5C279-CB57-4027-BB12-DAB00C5D1466}" type="presParOf" srcId="{3B95C731-2529-47AA-98CF-93BBD5C031BE}" destId="{922AB2EA-49C4-45AD-B09C-918C70F06548}" srcOrd="1" destOrd="0" presId="urn:microsoft.com/office/officeart/2005/8/layout/orgChart1"/>
    <dgm:cxn modelId="{1469BDAA-5BAB-4CB1-945A-CF989DD2045D}" type="presParOf" srcId="{3B95C731-2529-47AA-98CF-93BBD5C031BE}" destId="{76303A96-42F3-4FAB-A755-C0CAB40959ED}" srcOrd="2" destOrd="0" presId="urn:microsoft.com/office/officeart/2005/8/layout/orgChart1"/>
    <dgm:cxn modelId="{AE57490E-6421-47FD-8085-5736662D45F7}" type="presParOf" srcId="{74FFD411-C2B8-4B23-A516-00E19A2B4946}" destId="{1574C2F6-4051-4B63-9AD2-54D8EF4C991C}" srcOrd="2" destOrd="0" presId="urn:microsoft.com/office/officeart/2005/8/layout/orgChart1"/>
    <dgm:cxn modelId="{8D9BA38A-9327-4BFE-9A64-870EC1274E59}" type="presParOf" srcId="{74FFD411-C2B8-4B23-A516-00E19A2B4946}" destId="{32D2DF05-A1F4-44EE-9789-8EDF03B3C3CD}" srcOrd="3" destOrd="0" presId="urn:microsoft.com/office/officeart/2005/8/layout/orgChart1"/>
    <dgm:cxn modelId="{6DBB714A-BBFB-4515-8D52-96E6DD65F7BE}" type="presParOf" srcId="{32D2DF05-A1F4-44EE-9789-8EDF03B3C3CD}" destId="{C6A8E8BA-C1F3-465A-BE30-575C3F6BB63B}" srcOrd="0" destOrd="0" presId="urn:microsoft.com/office/officeart/2005/8/layout/orgChart1"/>
    <dgm:cxn modelId="{B670B6C2-020B-4D6E-B5EA-D3D6C4700E95}" type="presParOf" srcId="{C6A8E8BA-C1F3-465A-BE30-575C3F6BB63B}" destId="{4DB25AE9-BCC7-4FC1-BC11-CAC34906EDF3}" srcOrd="0" destOrd="0" presId="urn:microsoft.com/office/officeart/2005/8/layout/orgChart1"/>
    <dgm:cxn modelId="{8F432A7B-A7FB-4891-BCAF-6EF4B26D6ACD}" type="presParOf" srcId="{C6A8E8BA-C1F3-465A-BE30-575C3F6BB63B}" destId="{19A8E2E6-4804-4EDB-9952-F454DCB833EF}" srcOrd="1" destOrd="0" presId="urn:microsoft.com/office/officeart/2005/8/layout/orgChart1"/>
    <dgm:cxn modelId="{89811618-A7C9-4419-B6E2-21824674477D}" type="presParOf" srcId="{32D2DF05-A1F4-44EE-9789-8EDF03B3C3CD}" destId="{1DD55760-04A1-4168-9AB6-C8EDDC39AF72}" srcOrd="1" destOrd="0" presId="urn:microsoft.com/office/officeart/2005/8/layout/orgChart1"/>
    <dgm:cxn modelId="{79B5258B-5771-47A3-9A71-44781F2F6539}" type="presParOf" srcId="{32D2DF05-A1F4-44EE-9789-8EDF03B3C3CD}" destId="{74888901-3B4F-4FCC-8B16-F513916090A6}" srcOrd="2" destOrd="0" presId="urn:microsoft.com/office/officeart/2005/8/layout/orgChart1"/>
    <dgm:cxn modelId="{3B601E6C-D361-4EF3-A2FE-2F9E559D638B}" type="presParOf" srcId="{3E247EEB-BDAC-49EF-B9FE-65563B898286}" destId="{C1423F94-99B4-42B6-A445-7DDC94869411}" srcOrd="2" destOrd="0" presId="urn:microsoft.com/office/officeart/2005/8/layout/orgChart1"/>
    <dgm:cxn modelId="{9C58027E-59F0-4E60-B027-75E052520C3C}" type="presParOf" srcId="{4719E59D-F65A-4BF0-A333-CA04D30ABE79}" destId="{26C92296-601E-442C-846B-9CDB8BFC0C18}" srcOrd="2" destOrd="0" presId="urn:microsoft.com/office/officeart/2005/8/layout/orgChart1"/>
    <dgm:cxn modelId="{244209BC-D337-4BC2-92FD-4BB44F5940A5}" type="presParOf" srcId="{4719E59D-F65A-4BF0-A333-CA04D30ABE79}" destId="{DD40BE4B-C458-4A3F-9F45-BFDC3EA71821}" srcOrd="3" destOrd="0" presId="urn:microsoft.com/office/officeart/2005/8/layout/orgChart1"/>
    <dgm:cxn modelId="{E8F5AFA7-66AA-4D0C-B99D-48A87354A280}" type="presParOf" srcId="{DD40BE4B-C458-4A3F-9F45-BFDC3EA71821}" destId="{9DD63ACC-C9C8-4160-830B-0598F88EBA0A}" srcOrd="0" destOrd="0" presId="urn:microsoft.com/office/officeart/2005/8/layout/orgChart1"/>
    <dgm:cxn modelId="{2A9231BB-90E9-423C-A6A1-78E8A4112344}" type="presParOf" srcId="{9DD63ACC-C9C8-4160-830B-0598F88EBA0A}" destId="{1780C2C9-3CDC-44F7-89F1-1726D8D07736}" srcOrd="0" destOrd="0" presId="urn:microsoft.com/office/officeart/2005/8/layout/orgChart1"/>
    <dgm:cxn modelId="{A88E1EA9-8BBB-4BBD-8BE5-0EC577D5934E}" type="presParOf" srcId="{9DD63ACC-C9C8-4160-830B-0598F88EBA0A}" destId="{C9B2568B-F60E-43F1-A775-C96009FDA4A1}" srcOrd="1" destOrd="0" presId="urn:microsoft.com/office/officeart/2005/8/layout/orgChart1"/>
    <dgm:cxn modelId="{13218FEE-9F1E-4727-90A2-CB64B068DD44}" type="presParOf" srcId="{DD40BE4B-C458-4A3F-9F45-BFDC3EA71821}" destId="{DAA7BAAA-2F00-4EA4-804B-82D5CB5B1151}" srcOrd="1" destOrd="0" presId="urn:microsoft.com/office/officeart/2005/8/layout/orgChart1"/>
    <dgm:cxn modelId="{4D2546F6-7D54-44C1-A8A1-C5D0E90EA802}" type="presParOf" srcId="{DAA7BAAA-2F00-4EA4-804B-82D5CB5B1151}" destId="{9DB20B66-9F52-46E0-8ADF-C1B25D27C00C}" srcOrd="0" destOrd="0" presId="urn:microsoft.com/office/officeart/2005/8/layout/orgChart1"/>
    <dgm:cxn modelId="{5BE8C863-C2A4-4F3C-91CC-6F90B128200C}" type="presParOf" srcId="{DAA7BAAA-2F00-4EA4-804B-82D5CB5B1151}" destId="{92E03EBC-EAC7-4709-B506-CA9FA6575752}" srcOrd="1" destOrd="0" presId="urn:microsoft.com/office/officeart/2005/8/layout/orgChart1"/>
    <dgm:cxn modelId="{3193BD96-BF74-44CA-8304-005832821319}" type="presParOf" srcId="{92E03EBC-EAC7-4709-B506-CA9FA6575752}" destId="{9A00BC7A-0D97-4D4D-B695-4580CC3AF05E}" srcOrd="0" destOrd="0" presId="urn:microsoft.com/office/officeart/2005/8/layout/orgChart1"/>
    <dgm:cxn modelId="{B1F6CCE8-5A38-47FC-8750-0E9515839F21}" type="presParOf" srcId="{9A00BC7A-0D97-4D4D-B695-4580CC3AF05E}" destId="{549E31BB-85EF-4925-8687-71B6B80A7C42}" srcOrd="0" destOrd="0" presId="urn:microsoft.com/office/officeart/2005/8/layout/orgChart1"/>
    <dgm:cxn modelId="{FA5A5829-FAC4-42C7-897B-445A91AD0A47}" type="presParOf" srcId="{9A00BC7A-0D97-4D4D-B695-4580CC3AF05E}" destId="{5B1A3028-9724-4E88-B06D-DB1DF09DA247}" srcOrd="1" destOrd="0" presId="urn:microsoft.com/office/officeart/2005/8/layout/orgChart1"/>
    <dgm:cxn modelId="{026A57D4-F5E7-4A34-B1DE-A3C3B0F1B7B0}" type="presParOf" srcId="{92E03EBC-EAC7-4709-B506-CA9FA6575752}" destId="{19B23D6A-0865-4467-B919-9F78F18147B7}" srcOrd="1" destOrd="0" presId="urn:microsoft.com/office/officeart/2005/8/layout/orgChart1"/>
    <dgm:cxn modelId="{94B0A54B-6D15-44BD-82C3-498DB61ADE8A}" type="presParOf" srcId="{19B23D6A-0865-4467-B919-9F78F18147B7}" destId="{3AFE06FC-BC1B-4D11-B3C3-9BD361C03019}" srcOrd="0" destOrd="0" presId="urn:microsoft.com/office/officeart/2005/8/layout/orgChart1"/>
    <dgm:cxn modelId="{BD64B921-7B4E-4001-9258-A3367EDD2AB5}" type="presParOf" srcId="{19B23D6A-0865-4467-B919-9F78F18147B7}" destId="{A60D4DB0-B614-4894-AE28-8BBDD79EFAA8}" srcOrd="1" destOrd="0" presId="urn:microsoft.com/office/officeart/2005/8/layout/orgChart1"/>
    <dgm:cxn modelId="{DC7FE978-16A0-48A3-832A-4737A2BD7028}" type="presParOf" srcId="{A60D4DB0-B614-4894-AE28-8BBDD79EFAA8}" destId="{BDA9A33C-A510-4865-9505-33357A138669}" srcOrd="0" destOrd="0" presId="urn:microsoft.com/office/officeart/2005/8/layout/orgChart1"/>
    <dgm:cxn modelId="{A47C039F-C69E-468B-9D67-9B9904742391}" type="presParOf" srcId="{BDA9A33C-A510-4865-9505-33357A138669}" destId="{991B2C0B-09AF-4886-8036-47DD28B30A71}" srcOrd="0" destOrd="0" presId="urn:microsoft.com/office/officeart/2005/8/layout/orgChart1"/>
    <dgm:cxn modelId="{92544CEB-515E-4B3F-881F-8A1E3BF53BD2}" type="presParOf" srcId="{BDA9A33C-A510-4865-9505-33357A138669}" destId="{F809D63C-30D2-48EC-A2B7-815381363BFC}" srcOrd="1" destOrd="0" presId="urn:microsoft.com/office/officeart/2005/8/layout/orgChart1"/>
    <dgm:cxn modelId="{4958E0BE-FC7A-432C-80CC-E6C8AC274139}" type="presParOf" srcId="{A60D4DB0-B614-4894-AE28-8BBDD79EFAA8}" destId="{D3784FF0-4367-4BC0-AEF6-6BD1C7B84D22}" srcOrd="1" destOrd="0" presId="urn:microsoft.com/office/officeart/2005/8/layout/orgChart1"/>
    <dgm:cxn modelId="{FDDFBC45-0391-4101-8571-B2C340CE72D1}" type="presParOf" srcId="{A60D4DB0-B614-4894-AE28-8BBDD79EFAA8}" destId="{4EFAC5A7-22F3-43DE-A15B-743755CA3BED}" srcOrd="2" destOrd="0" presId="urn:microsoft.com/office/officeart/2005/8/layout/orgChart1"/>
    <dgm:cxn modelId="{BF8DD5DD-D4D8-4E75-911C-DBF277B0C9C6}" type="presParOf" srcId="{19B23D6A-0865-4467-B919-9F78F18147B7}" destId="{A13233E6-0F76-4E02-8E29-4790A44DEF04}" srcOrd="2" destOrd="0" presId="urn:microsoft.com/office/officeart/2005/8/layout/orgChart1"/>
    <dgm:cxn modelId="{3EB66141-B4D1-4C50-BA1C-8E2BBFD4EE6B}" type="presParOf" srcId="{19B23D6A-0865-4467-B919-9F78F18147B7}" destId="{336BA807-7061-4EF4-B226-51358376B9E1}" srcOrd="3" destOrd="0" presId="urn:microsoft.com/office/officeart/2005/8/layout/orgChart1"/>
    <dgm:cxn modelId="{247FD5B3-A337-45D8-90FC-0633B8B31EFC}" type="presParOf" srcId="{336BA807-7061-4EF4-B226-51358376B9E1}" destId="{BA926D98-34CC-4D2D-915D-BABB3CDD55C1}" srcOrd="0" destOrd="0" presId="urn:microsoft.com/office/officeart/2005/8/layout/orgChart1"/>
    <dgm:cxn modelId="{BA66B56D-F219-40CC-B909-6EA407CE1CD8}" type="presParOf" srcId="{BA926D98-34CC-4D2D-915D-BABB3CDD55C1}" destId="{F713D028-C934-4820-A7EB-9801BFA570C0}" srcOrd="0" destOrd="0" presId="urn:microsoft.com/office/officeart/2005/8/layout/orgChart1"/>
    <dgm:cxn modelId="{F3D635B4-068C-400D-A3E5-2F912C2F41A9}" type="presParOf" srcId="{BA926D98-34CC-4D2D-915D-BABB3CDD55C1}" destId="{61E28BD4-5580-4FCD-82CE-0E1A7EF4598D}" srcOrd="1" destOrd="0" presId="urn:microsoft.com/office/officeart/2005/8/layout/orgChart1"/>
    <dgm:cxn modelId="{4BD8827A-B3AF-430F-8FAC-3CC306C5C3BD}" type="presParOf" srcId="{336BA807-7061-4EF4-B226-51358376B9E1}" destId="{56A9E74F-2F48-4B70-9F85-6E7B644AD335}" srcOrd="1" destOrd="0" presId="urn:microsoft.com/office/officeart/2005/8/layout/orgChart1"/>
    <dgm:cxn modelId="{3A192FC1-7D6C-4031-B341-62C72A9C9C94}" type="presParOf" srcId="{336BA807-7061-4EF4-B226-51358376B9E1}" destId="{A2456E2E-6996-4D09-A27C-09952022C288}" srcOrd="2" destOrd="0" presId="urn:microsoft.com/office/officeart/2005/8/layout/orgChart1"/>
    <dgm:cxn modelId="{8651271F-87EB-4D0D-8B57-FC6AC334AF48}" type="presParOf" srcId="{19B23D6A-0865-4467-B919-9F78F18147B7}" destId="{51567D49-3C3A-4626-990E-0E75746E9EA9}" srcOrd="4" destOrd="0" presId="urn:microsoft.com/office/officeart/2005/8/layout/orgChart1"/>
    <dgm:cxn modelId="{2FCE5790-9EC4-4FFD-A621-92936627A147}" type="presParOf" srcId="{19B23D6A-0865-4467-B919-9F78F18147B7}" destId="{ECC081D8-D4DD-47E8-840B-E83F4BD74BE3}" srcOrd="5" destOrd="0" presId="urn:microsoft.com/office/officeart/2005/8/layout/orgChart1"/>
    <dgm:cxn modelId="{D56DD964-4177-4C9A-8ACE-CC40D05067E0}" type="presParOf" srcId="{ECC081D8-D4DD-47E8-840B-E83F4BD74BE3}" destId="{FBD439A2-17CF-482B-A40D-69BBDB45919A}" srcOrd="0" destOrd="0" presId="urn:microsoft.com/office/officeart/2005/8/layout/orgChart1"/>
    <dgm:cxn modelId="{68C66F57-A131-4F4D-8579-998222D8CC4C}" type="presParOf" srcId="{FBD439A2-17CF-482B-A40D-69BBDB45919A}" destId="{E05BF2DC-0F8A-4FE7-A08E-106FFE786E48}" srcOrd="0" destOrd="0" presId="urn:microsoft.com/office/officeart/2005/8/layout/orgChart1"/>
    <dgm:cxn modelId="{81B2D55C-CB52-4F53-A0D7-0A045B11EC69}" type="presParOf" srcId="{FBD439A2-17CF-482B-A40D-69BBDB45919A}" destId="{727A5732-283C-4F2D-8376-B8D25350629F}" srcOrd="1" destOrd="0" presId="urn:microsoft.com/office/officeart/2005/8/layout/orgChart1"/>
    <dgm:cxn modelId="{B1BCF040-FB62-4B75-B2B2-A1A5B4B0CDB8}" type="presParOf" srcId="{ECC081D8-D4DD-47E8-840B-E83F4BD74BE3}" destId="{C6D7C037-3B32-4C42-8452-04ADDEA0C2E3}" srcOrd="1" destOrd="0" presId="urn:microsoft.com/office/officeart/2005/8/layout/orgChart1"/>
    <dgm:cxn modelId="{5FA09FB9-0314-4724-AE87-3454B2132171}" type="presParOf" srcId="{ECC081D8-D4DD-47E8-840B-E83F4BD74BE3}" destId="{8FAA12ED-E425-4539-B219-396FAB484741}" srcOrd="2" destOrd="0" presId="urn:microsoft.com/office/officeart/2005/8/layout/orgChart1"/>
    <dgm:cxn modelId="{2EA4F6A0-2800-4DB4-A057-C3B4D00D64B9}" type="presParOf" srcId="{19B23D6A-0865-4467-B919-9F78F18147B7}" destId="{2126F4D0-1E79-49EB-8B57-9F3C6ED13DCB}" srcOrd="6" destOrd="0" presId="urn:microsoft.com/office/officeart/2005/8/layout/orgChart1"/>
    <dgm:cxn modelId="{5EC8F229-CDC5-4673-8656-1645D9D5DFD4}" type="presParOf" srcId="{19B23D6A-0865-4467-B919-9F78F18147B7}" destId="{38AE11DB-1B51-4EC9-9AD5-51CAFD77FE4E}" srcOrd="7" destOrd="0" presId="urn:microsoft.com/office/officeart/2005/8/layout/orgChart1"/>
    <dgm:cxn modelId="{D43E1919-74B2-44DA-9C1B-A97C3AE55040}" type="presParOf" srcId="{38AE11DB-1B51-4EC9-9AD5-51CAFD77FE4E}" destId="{0241377E-26A1-448E-B822-65AEAA1DA8AE}" srcOrd="0" destOrd="0" presId="urn:microsoft.com/office/officeart/2005/8/layout/orgChart1"/>
    <dgm:cxn modelId="{5E815AAA-143B-463A-B179-EE4CF66686F6}" type="presParOf" srcId="{0241377E-26A1-448E-B822-65AEAA1DA8AE}" destId="{7103FB67-318D-487E-B83F-5C13EC8834D7}" srcOrd="0" destOrd="0" presId="urn:microsoft.com/office/officeart/2005/8/layout/orgChart1"/>
    <dgm:cxn modelId="{3C21973A-1F7F-4753-9D3A-C89F7A0595A4}" type="presParOf" srcId="{0241377E-26A1-448E-B822-65AEAA1DA8AE}" destId="{8D66316B-C3A6-4855-A4A1-DE79B69A3371}" srcOrd="1" destOrd="0" presId="urn:microsoft.com/office/officeart/2005/8/layout/orgChart1"/>
    <dgm:cxn modelId="{AB56569E-1291-44F8-9D74-AD75B1C886FE}" type="presParOf" srcId="{38AE11DB-1B51-4EC9-9AD5-51CAFD77FE4E}" destId="{98CA742B-7A42-4C44-A510-EB82480F5C25}" srcOrd="1" destOrd="0" presId="urn:microsoft.com/office/officeart/2005/8/layout/orgChart1"/>
    <dgm:cxn modelId="{EF4D9594-C70C-4601-8F5E-A10E6DF883CF}" type="presParOf" srcId="{38AE11DB-1B51-4EC9-9AD5-51CAFD77FE4E}" destId="{067FA27C-D38E-46B4-AFE0-03D378BB169D}" srcOrd="2" destOrd="0" presId="urn:microsoft.com/office/officeart/2005/8/layout/orgChart1"/>
    <dgm:cxn modelId="{00D59398-BBFF-41AA-BE49-845AD091496B}" type="presParOf" srcId="{92E03EBC-EAC7-4709-B506-CA9FA6575752}" destId="{B2E1B1A5-CB15-44F9-86F0-BA06981DDF78}" srcOrd="2" destOrd="0" presId="urn:microsoft.com/office/officeart/2005/8/layout/orgChart1"/>
    <dgm:cxn modelId="{C64B169B-2E15-4543-8C6F-1C7D8B094160}" type="presParOf" srcId="{DAA7BAAA-2F00-4EA4-804B-82D5CB5B1151}" destId="{D3658A2A-7377-4BFE-8B17-A2CB2FDA4389}" srcOrd="2" destOrd="0" presId="urn:microsoft.com/office/officeart/2005/8/layout/orgChart1"/>
    <dgm:cxn modelId="{C993C3B7-2E4D-466B-91E7-7F6B06BB4D97}" type="presParOf" srcId="{DAA7BAAA-2F00-4EA4-804B-82D5CB5B1151}" destId="{B02A1D64-EE18-4E3E-98FF-48AFCE9DD77D}" srcOrd="3" destOrd="0" presId="urn:microsoft.com/office/officeart/2005/8/layout/orgChart1"/>
    <dgm:cxn modelId="{9AC35BC5-F527-44D1-A35D-E2A9440B8A65}" type="presParOf" srcId="{B02A1D64-EE18-4E3E-98FF-48AFCE9DD77D}" destId="{99A5D36C-6C79-44B1-8371-194972381BFB}" srcOrd="0" destOrd="0" presId="urn:microsoft.com/office/officeart/2005/8/layout/orgChart1"/>
    <dgm:cxn modelId="{CC432062-AD75-4522-A96F-1550C2F2C3D2}" type="presParOf" srcId="{99A5D36C-6C79-44B1-8371-194972381BFB}" destId="{9D7CF901-3E9E-47C3-B847-53FE52D028F2}" srcOrd="0" destOrd="0" presId="urn:microsoft.com/office/officeart/2005/8/layout/orgChart1"/>
    <dgm:cxn modelId="{D003854B-3402-49DC-B652-199F6638CA90}" type="presParOf" srcId="{99A5D36C-6C79-44B1-8371-194972381BFB}" destId="{28DDDA23-401D-4555-8696-5D892F92F1A7}" srcOrd="1" destOrd="0" presId="urn:microsoft.com/office/officeart/2005/8/layout/orgChart1"/>
    <dgm:cxn modelId="{6A102C25-2820-4788-9E13-C26B0CBEC87C}" type="presParOf" srcId="{B02A1D64-EE18-4E3E-98FF-48AFCE9DD77D}" destId="{81B45175-4785-4CFC-96C2-5366A265E861}" srcOrd="1" destOrd="0" presId="urn:microsoft.com/office/officeart/2005/8/layout/orgChart1"/>
    <dgm:cxn modelId="{B4AE7ECC-912A-4086-9BCC-EB047A5C23A0}" type="presParOf" srcId="{81B45175-4785-4CFC-96C2-5366A265E861}" destId="{BFC5ED02-1AD1-480A-B668-4FABA8F6364E}" srcOrd="0" destOrd="0" presId="urn:microsoft.com/office/officeart/2005/8/layout/orgChart1"/>
    <dgm:cxn modelId="{85FB665D-7C14-4DB0-A3EB-A614CDB233C4}" type="presParOf" srcId="{81B45175-4785-4CFC-96C2-5366A265E861}" destId="{384FFDCB-8AD0-42B0-BF23-7C8792681C52}" srcOrd="1" destOrd="0" presId="urn:microsoft.com/office/officeart/2005/8/layout/orgChart1"/>
    <dgm:cxn modelId="{E0B9EF8A-75B1-4528-AD87-AC7F8F4AFC8D}" type="presParOf" srcId="{384FFDCB-8AD0-42B0-BF23-7C8792681C52}" destId="{11177315-984D-4CDD-86A7-F9BCEF3C79F6}" srcOrd="0" destOrd="0" presId="urn:microsoft.com/office/officeart/2005/8/layout/orgChart1"/>
    <dgm:cxn modelId="{07F03153-2111-46C3-918B-B5E04E777D1C}" type="presParOf" srcId="{11177315-984D-4CDD-86A7-F9BCEF3C79F6}" destId="{9030ABDF-A022-481C-905F-144ACC55F781}" srcOrd="0" destOrd="0" presId="urn:microsoft.com/office/officeart/2005/8/layout/orgChart1"/>
    <dgm:cxn modelId="{E10F5D54-A956-472C-B65F-784557F435D2}" type="presParOf" srcId="{11177315-984D-4CDD-86A7-F9BCEF3C79F6}" destId="{53618B61-17DE-4904-BC36-5F469F63C446}" srcOrd="1" destOrd="0" presId="urn:microsoft.com/office/officeart/2005/8/layout/orgChart1"/>
    <dgm:cxn modelId="{4E24D96D-B475-471E-B889-A166DD9F5FF4}" type="presParOf" srcId="{384FFDCB-8AD0-42B0-BF23-7C8792681C52}" destId="{06881D7C-6E2B-4375-A68B-EA01CC9BAD4D}" srcOrd="1" destOrd="0" presId="urn:microsoft.com/office/officeart/2005/8/layout/orgChart1"/>
    <dgm:cxn modelId="{EA178ED5-69AF-4B0B-A6E4-1A11A38C11AA}" type="presParOf" srcId="{384FFDCB-8AD0-42B0-BF23-7C8792681C52}" destId="{02336FEE-D435-4790-8106-DF111D3889AD}" srcOrd="2" destOrd="0" presId="urn:microsoft.com/office/officeart/2005/8/layout/orgChart1"/>
    <dgm:cxn modelId="{826E43D3-1026-41FF-9EF6-C172D3008B8F}" type="presParOf" srcId="{81B45175-4785-4CFC-96C2-5366A265E861}" destId="{525F8556-10D8-4ADD-B595-B29A552329BB}" srcOrd="2" destOrd="0" presId="urn:microsoft.com/office/officeart/2005/8/layout/orgChart1"/>
    <dgm:cxn modelId="{41D7EB6F-6BD5-43F3-849B-B1F74292A3D0}" type="presParOf" srcId="{81B45175-4785-4CFC-96C2-5366A265E861}" destId="{6E27E93F-68E9-47A9-B6B4-4E7A50E07C37}" srcOrd="3" destOrd="0" presId="urn:microsoft.com/office/officeart/2005/8/layout/orgChart1"/>
    <dgm:cxn modelId="{DDB61C34-AB11-452E-ABA1-9058763E4016}" type="presParOf" srcId="{6E27E93F-68E9-47A9-B6B4-4E7A50E07C37}" destId="{8B78C764-61FC-4248-BDE4-DB9BC0D7D2D3}" srcOrd="0" destOrd="0" presId="urn:microsoft.com/office/officeart/2005/8/layout/orgChart1"/>
    <dgm:cxn modelId="{D5C400A6-783F-488C-981B-246F2D4AD545}" type="presParOf" srcId="{8B78C764-61FC-4248-BDE4-DB9BC0D7D2D3}" destId="{62C79AAC-A50E-4CFB-9D44-3DA8AF5CB830}" srcOrd="0" destOrd="0" presId="urn:microsoft.com/office/officeart/2005/8/layout/orgChart1"/>
    <dgm:cxn modelId="{40475832-1E15-4A06-AF5D-0A48F29E552B}" type="presParOf" srcId="{8B78C764-61FC-4248-BDE4-DB9BC0D7D2D3}" destId="{5D8C59F8-ABC7-4670-BCE2-A32D6807CBC6}" srcOrd="1" destOrd="0" presId="urn:microsoft.com/office/officeart/2005/8/layout/orgChart1"/>
    <dgm:cxn modelId="{9BC9D531-C769-4241-83A1-A48B0AEAB0E7}" type="presParOf" srcId="{6E27E93F-68E9-47A9-B6B4-4E7A50E07C37}" destId="{AD59456C-218F-4A38-94EE-818DF5BADFA5}" srcOrd="1" destOrd="0" presId="urn:microsoft.com/office/officeart/2005/8/layout/orgChart1"/>
    <dgm:cxn modelId="{774461DA-5D11-4A6C-BCD5-3EAEAC88A843}" type="presParOf" srcId="{6E27E93F-68E9-47A9-B6B4-4E7A50E07C37}" destId="{382235AF-68A8-40D8-9B3C-981554933DED}" srcOrd="2" destOrd="0" presId="urn:microsoft.com/office/officeart/2005/8/layout/orgChart1"/>
    <dgm:cxn modelId="{A28B19A7-0220-46CB-88FA-5B4BEAFE907D}" type="presParOf" srcId="{81B45175-4785-4CFC-96C2-5366A265E861}" destId="{0251C60D-6EC6-4D5F-B1B4-ECE8D9E17A4B}" srcOrd="4" destOrd="0" presId="urn:microsoft.com/office/officeart/2005/8/layout/orgChart1"/>
    <dgm:cxn modelId="{7A65F2B8-9F3A-4905-926E-B341C7E5516E}" type="presParOf" srcId="{81B45175-4785-4CFC-96C2-5366A265E861}" destId="{9F7B16DC-5ACB-4A21-8027-04F96C93FB73}" srcOrd="5" destOrd="0" presId="urn:microsoft.com/office/officeart/2005/8/layout/orgChart1"/>
    <dgm:cxn modelId="{5D4DF1C3-72EA-4DD9-AC1D-037500FA5FF3}" type="presParOf" srcId="{9F7B16DC-5ACB-4A21-8027-04F96C93FB73}" destId="{54E66E69-053A-40A1-B4B6-8002185D67AE}" srcOrd="0" destOrd="0" presId="urn:microsoft.com/office/officeart/2005/8/layout/orgChart1"/>
    <dgm:cxn modelId="{3B15498A-1FB9-42E8-8C76-C947D7E7EACD}" type="presParOf" srcId="{54E66E69-053A-40A1-B4B6-8002185D67AE}" destId="{4324A2BE-8778-49D4-A139-F4D46DD9F42F}" srcOrd="0" destOrd="0" presId="urn:microsoft.com/office/officeart/2005/8/layout/orgChart1"/>
    <dgm:cxn modelId="{51A35716-93D3-4B21-86DF-ED97B951ADDC}" type="presParOf" srcId="{54E66E69-053A-40A1-B4B6-8002185D67AE}" destId="{A7942F0E-860B-449C-9F90-71DEBFE9AD3E}" srcOrd="1" destOrd="0" presId="urn:microsoft.com/office/officeart/2005/8/layout/orgChart1"/>
    <dgm:cxn modelId="{A3883080-AD55-457E-9E20-C4CB2E9EB91A}" type="presParOf" srcId="{9F7B16DC-5ACB-4A21-8027-04F96C93FB73}" destId="{3D097F22-AC30-47CE-9737-7F02E4B7CD58}" srcOrd="1" destOrd="0" presId="urn:microsoft.com/office/officeart/2005/8/layout/orgChart1"/>
    <dgm:cxn modelId="{E19BC90E-7E67-4D7F-ABBF-1F55FA5E9059}" type="presParOf" srcId="{9F7B16DC-5ACB-4A21-8027-04F96C93FB73}" destId="{B8B7AF01-495F-4CB1-B0CA-00C236940573}" srcOrd="2" destOrd="0" presId="urn:microsoft.com/office/officeart/2005/8/layout/orgChart1"/>
    <dgm:cxn modelId="{B962FC45-3B45-40AF-96AD-854EB8439F6D}" type="presParOf" srcId="{81B45175-4785-4CFC-96C2-5366A265E861}" destId="{D33EBFBE-60A0-4B2C-9205-962D951BC794}" srcOrd="6" destOrd="0" presId="urn:microsoft.com/office/officeart/2005/8/layout/orgChart1"/>
    <dgm:cxn modelId="{3A5565DF-F6A8-411B-84D8-98E502FE71B6}" type="presParOf" srcId="{81B45175-4785-4CFC-96C2-5366A265E861}" destId="{B421D287-2DC9-4F55-9E26-A4044029F630}" srcOrd="7" destOrd="0" presId="urn:microsoft.com/office/officeart/2005/8/layout/orgChart1"/>
    <dgm:cxn modelId="{B02ED474-34AE-4DBA-BE25-721DC2058B33}" type="presParOf" srcId="{B421D287-2DC9-4F55-9E26-A4044029F630}" destId="{65470EE9-24B0-4FF7-B859-20D448270882}" srcOrd="0" destOrd="0" presId="urn:microsoft.com/office/officeart/2005/8/layout/orgChart1"/>
    <dgm:cxn modelId="{1BC45919-1660-427E-B8F9-E8BC8FEC86BA}" type="presParOf" srcId="{65470EE9-24B0-4FF7-B859-20D448270882}" destId="{FA95913D-6EB3-4D78-B381-D3A7A371B5B5}" srcOrd="0" destOrd="0" presId="urn:microsoft.com/office/officeart/2005/8/layout/orgChart1"/>
    <dgm:cxn modelId="{CDD5AA3E-3E81-49E0-A6AF-07635A705334}" type="presParOf" srcId="{65470EE9-24B0-4FF7-B859-20D448270882}" destId="{20E3E9BB-F7F1-4E89-95BD-39EC8A1E6869}" srcOrd="1" destOrd="0" presId="urn:microsoft.com/office/officeart/2005/8/layout/orgChart1"/>
    <dgm:cxn modelId="{8CF3020D-922D-4FD2-A0C1-FCC489F9C561}" type="presParOf" srcId="{B421D287-2DC9-4F55-9E26-A4044029F630}" destId="{59283DB5-FB0C-4C50-9781-2E1407D86E7A}" srcOrd="1" destOrd="0" presId="urn:microsoft.com/office/officeart/2005/8/layout/orgChart1"/>
    <dgm:cxn modelId="{41133ACC-FF5F-4F6B-ADAC-18F88BACD1FB}" type="presParOf" srcId="{B421D287-2DC9-4F55-9E26-A4044029F630}" destId="{BE98220C-6AEE-43B7-B71B-F9E1D400F078}" srcOrd="2" destOrd="0" presId="urn:microsoft.com/office/officeart/2005/8/layout/orgChart1"/>
    <dgm:cxn modelId="{10F41CBA-EB89-4842-9FAA-00DB3BDA82EF}" type="presParOf" srcId="{81B45175-4785-4CFC-96C2-5366A265E861}" destId="{A694AD66-A03E-4E46-B9DB-CB17E7BF3AE1}" srcOrd="8" destOrd="0" presId="urn:microsoft.com/office/officeart/2005/8/layout/orgChart1"/>
    <dgm:cxn modelId="{C76B70A6-D790-4D04-A731-C32825DBEF24}" type="presParOf" srcId="{81B45175-4785-4CFC-96C2-5366A265E861}" destId="{7608AF75-B403-4849-9B21-F6EEB3535BA9}" srcOrd="9" destOrd="0" presId="urn:microsoft.com/office/officeart/2005/8/layout/orgChart1"/>
    <dgm:cxn modelId="{F879D0A3-02E0-43DE-BDBC-625C0909721D}" type="presParOf" srcId="{7608AF75-B403-4849-9B21-F6EEB3535BA9}" destId="{2F812BA3-F878-4349-BA78-0DDD5A5A8B28}" srcOrd="0" destOrd="0" presId="urn:microsoft.com/office/officeart/2005/8/layout/orgChart1"/>
    <dgm:cxn modelId="{239AD97C-C83B-4C39-9828-CD3ED5931EA2}" type="presParOf" srcId="{2F812BA3-F878-4349-BA78-0DDD5A5A8B28}" destId="{B8EFDDD2-BD9E-4B73-B162-1360BA26E5E0}" srcOrd="0" destOrd="0" presId="urn:microsoft.com/office/officeart/2005/8/layout/orgChart1"/>
    <dgm:cxn modelId="{E58525A2-D59E-4A71-A1C6-E1DD0557B3C0}" type="presParOf" srcId="{2F812BA3-F878-4349-BA78-0DDD5A5A8B28}" destId="{C1EC1C2F-7695-4811-9F0D-77C11A9BBC50}" srcOrd="1" destOrd="0" presId="urn:microsoft.com/office/officeart/2005/8/layout/orgChart1"/>
    <dgm:cxn modelId="{D97E176C-4F6A-41D8-9553-2066C5BD96CB}" type="presParOf" srcId="{7608AF75-B403-4849-9B21-F6EEB3535BA9}" destId="{33FAC252-77FA-4F97-92CF-F16442696A78}" srcOrd="1" destOrd="0" presId="urn:microsoft.com/office/officeart/2005/8/layout/orgChart1"/>
    <dgm:cxn modelId="{8D7F6397-1C94-4074-817D-8DA0E5C84597}" type="presParOf" srcId="{7608AF75-B403-4849-9B21-F6EEB3535BA9}" destId="{DDCAE31E-7CFB-4FEE-8D69-27723927DEA4}" srcOrd="2" destOrd="0" presId="urn:microsoft.com/office/officeart/2005/8/layout/orgChart1"/>
    <dgm:cxn modelId="{D9086A12-5447-4B3C-B9A0-E35324CE2074}" type="presParOf" srcId="{81B45175-4785-4CFC-96C2-5366A265E861}" destId="{D4EB3BFA-C13E-4F7E-9D9A-471D8BF0E1C7}" srcOrd="10" destOrd="0" presId="urn:microsoft.com/office/officeart/2005/8/layout/orgChart1"/>
    <dgm:cxn modelId="{AAB75B0A-417A-4FE1-B8F3-B14B37A263E4}" type="presParOf" srcId="{81B45175-4785-4CFC-96C2-5366A265E861}" destId="{5D77B0F9-2D22-4D68-ACA1-B6FB1E4E9A60}" srcOrd="11" destOrd="0" presId="urn:microsoft.com/office/officeart/2005/8/layout/orgChart1"/>
    <dgm:cxn modelId="{53926662-B038-4B9B-9236-C16AD61769F3}" type="presParOf" srcId="{5D77B0F9-2D22-4D68-ACA1-B6FB1E4E9A60}" destId="{6BE0F39F-B0A3-4467-91F5-7E294B55E42E}" srcOrd="0" destOrd="0" presId="urn:microsoft.com/office/officeart/2005/8/layout/orgChart1"/>
    <dgm:cxn modelId="{CBEA7C86-09E8-4A66-B47E-B7E9FECF7759}" type="presParOf" srcId="{6BE0F39F-B0A3-4467-91F5-7E294B55E42E}" destId="{6F2CA8BD-333F-4EFB-A6E2-B364FAB5DC4B}" srcOrd="0" destOrd="0" presId="urn:microsoft.com/office/officeart/2005/8/layout/orgChart1"/>
    <dgm:cxn modelId="{DDD5E04E-BE82-4D1B-85D5-4F822D18EF8C}" type="presParOf" srcId="{6BE0F39F-B0A3-4467-91F5-7E294B55E42E}" destId="{227E6410-6BD1-4F79-B60E-7D6D7F0AFA4C}" srcOrd="1" destOrd="0" presId="urn:microsoft.com/office/officeart/2005/8/layout/orgChart1"/>
    <dgm:cxn modelId="{9FF7EBFA-0115-4FD4-AFE4-6309595D95F8}" type="presParOf" srcId="{5D77B0F9-2D22-4D68-ACA1-B6FB1E4E9A60}" destId="{867EE085-204A-4032-A3FC-30E0AEC17C44}" srcOrd="1" destOrd="0" presId="urn:microsoft.com/office/officeart/2005/8/layout/orgChart1"/>
    <dgm:cxn modelId="{008CA3AA-9FEA-44D4-A545-299BC02E93E1}" type="presParOf" srcId="{5D77B0F9-2D22-4D68-ACA1-B6FB1E4E9A60}" destId="{38AC2E13-4080-4911-9810-4B3F929663A1}" srcOrd="2" destOrd="0" presId="urn:microsoft.com/office/officeart/2005/8/layout/orgChart1"/>
    <dgm:cxn modelId="{4E957FB3-45D2-454F-9C55-E6090A9B7A33}" type="presParOf" srcId="{B02A1D64-EE18-4E3E-98FF-48AFCE9DD77D}" destId="{E044D244-D456-42BB-9357-B7E0301413FA}" srcOrd="2" destOrd="0" presId="urn:microsoft.com/office/officeart/2005/8/layout/orgChart1"/>
    <dgm:cxn modelId="{FA3418FE-6220-49E3-BBF6-E556E74F624C}" type="presParOf" srcId="{DAA7BAAA-2F00-4EA4-804B-82D5CB5B1151}" destId="{53B5DE06-467F-4A17-BA4B-CBDB141E5C95}" srcOrd="4" destOrd="0" presId="urn:microsoft.com/office/officeart/2005/8/layout/orgChart1"/>
    <dgm:cxn modelId="{47F54DF6-853C-4D39-90D7-6A7B778EA438}" type="presParOf" srcId="{DAA7BAAA-2F00-4EA4-804B-82D5CB5B1151}" destId="{E1A68C98-C792-4C25-BF84-EA7A12479307}" srcOrd="5" destOrd="0" presId="urn:microsoft.com/office/officeart/2005/8/layout/orgChart1"/>
    <dgm:cxn modelId="{C10F91C9-7189-4FF8-96F2-F7568DE2EDD1}" type="presParOf" srcId="{E1A68C98-C792-4C25-BF84-EA7A12479307}" destId="{754CDBC8-7909-4783-BF42-234A7241DE91}" srcOrd="0" destOrd="0" presId="urn:microsoft.com/office/officeart/2005/8/layout/orgChart1"/>
    <dgm:cxn modelId="{9AFDEE7E-8460-40CA-87A4-887FF34C80EE}" type="presParOf" srcId="{754CDBC8-7909-4783-BF42-234A7241DE91}" destId="{23D37AB8-7226-4833-B2EB-9517F6DA010B}" srcOrd="0" destOrd="0" presId="urn:microsoft.com/office/officeart/2005/8/layout/orgChart1"/>
    <dgm:cxn modelId="{43FD8908-82CC-48C6-AD2A-F122F7A30798}" type="presParOf" srcId="{754CDBC8-7909-4783-BF42-234A7241DE91}" destId="{741CF1E0-121E-44D3-A53D-62C2CB344988}" srcOrd="1" destOrd="0" presId="urn:microsoft.com/office/officeart/2005/8/layout/orgChart1"/>
    <dgm:cxn modelId="{EC06236A-3A85-475E-9A47-DCFF0F1488D8}" type="presParOf" srcId="{E1A68C98-C792-4C25-BF84-EA7A12479307}" destId="{333EDAA8-E665-4C28-B34F-27CA0DF447C0}" srcOrd="1" destOrd="0" presId="urn:microsoft.com/office/officeart/2005/8/layout/orgChart1"/>
    <dgm:cxn modelId="{7EEB6BFE-4032-43BA-9D7F-510E4BA6392C}" type="presParOf" srcId="{333EDAA8-E665-4C28-B34F-27CA0DF447C0}" destId="{3E0094A4-95F3-4D46-8247-003E897154A6}" srcOrd="0" destOrd="0" presId="urn:microsoft.com/office/officeart/2005/8/layout/orgChart1"/>
    <dgm:cxn modelId="{2B7B626A-A09B-4CA0-A7E7-76947DB5C9DD}" type="presParOf" srcId="{333EDAA8-E665-4C28-B34F-27CA0DF447C0}" destId="{FFBF3581-348B-421C-8D80-612116CC3535}" srcOrd="1" destOrd="0" presId="urn:microsoft.com/office/officeart/2005/8/layout/orgChart1"/>
    <dgm:cxn modelId="{5E8507F9-27C6-418E-A59D-FB7FBE69DF11}" type="presParOf" srcId="{FFBF3581-348B-421C-8D80-612116CC3535}" destId="{17E77902-5AD4-415D-919B-055928D0D9D1}" srcOrd="0" destOrd="0" presId="urn:microsoft.com/office/officeart/2005/8/layout/orgChart1"/>
    <dgm:cxn modelId="{D419F9DC-882D-4F5F-9011-44CF6BE16E53}" type="presParOf" srcId="{17E77902-5AD4-415D-919B-055928D0D9D1}" destId="{2877EA06-89AF-4FF4-8BCB-F6ACF0430FF5}" srcOrd="0" destOrd="0" presId="urn:microsoft.com/office/officeart/2005/8/layout/orgChart1"/>
    <dgm:cxn modelId="{3929BD31-424E-44E6-B62E-3ABE0DDF16C2}" type="presParOf" srcId="{17E77902-5AD4-415D-919B-055928D0D9D1}" destId="{25F8A570-969D-4388-B21D-2B54B3836732}" srcOrd="1" destOrd="0" presId="urn:microsoft.com/office/officeart/2005/8/layout/orgChart1"/>
    <dgm:cxn modelId="{87E70617-148D-4D52-BBA8-E5ADE8047E91}" type="presParOf" srcId="{FFBF3581-348B-421C-8D80-612116CC3535}" destId="{814982B7-21DB-46FB-A292-3C84C4D62D51}" srcOrd="1" destOrd="0" presId="urn:microsoft.com/office/officeart/2005/8/layout/orgChart1"/>
    <dgm:cxn modelId="{9B015068-6977-4E01-B94F-964CF7467984}" type="presParOf" srcId="{FFBF3581-348B-421C-8D80-612116CC3535}" destId="{F97D3FAB-4D45-4346-A48B-7E110C9C2809}" srcOrd="2" destOrd="0" presId="urn:microsoft.com/office/officeart/2005/8/layout/orgChart1"/>
    <dgm:cxn modelId="{E8C2229B-C022-432A-8D03-25A73A1604B4}" type="presParOf" srcId="{333EDAA8-E665-4C28-B34F-27CA0DF447C0}" destId="{18E90D75-C700-45AA-AF4F-09F047ED2D04}" srcOrd="2" destOrd="0" presId="urn:microsoft.com/office/officeart/2005/8/layout/orgChart1"/>
    <dgm:cxn modelId="{5DEBC598-6C6F-43ED-98B3-DAEFCCE24AD6}" type="presParOf" srcId="{333EDAA8-E665-4C28-B34F-27CA0DF447C0}" destId="{E0391823-FD57-4615-A336-9F7323A3B8BD}" srcOrd="3" destOrd="0" presId="urn:microsoft.com/office/officeart/2005/8/layout/orgChart1"/>
    <dgm:cxn modelId="{822FA7FC-82FD-4250-A6EC-827F6F50E48F}" type="presParOf" srcId="{E0391823-FD57-4615-A336-9F7323A3B8BD}" destId="{9BC10FE7-7AC8-44EA-A33F-A44E19237C61}" srcOrd="0" destOrd="0" presId="urn:microsoft.com/office/officeart/2005/8/layout/orgChart1"/>
    <dgm:cxn modelId="{315470E5-E4E7-43C6-A163-6A88AC2D4563}" type="presParOf" srcId="{9BC10FE7-7AC8-44EA-A33F-A44E19237C61}" destId="{0517407D-2297-41CD-AAB2-5D33313E7652}" srcOrd="0" destOrd="0" presId="urn:microsoft.com/office/officeart/2005/8/layout/orgChart1"/>
    <dgm:cxn modelId="{6668D01D-E705-4129-AB9A-5D04F6F1AB25}" type="presParOf" srcId="{9BC10FE7-7AC8-44EA-A33F-A44E19237C61}" destId="{CF4FB591-2554-4EE6-ACB3-F4A63FDEA42A}" srcOrd="1" destOrd="0" presId="urn:microsoft.com/office/officeart/2005/8/layout/orgChart1"/>
    <dgm:cxn modelId="{4970F657-609E-47DD-8134-9CBAD394EB0F}" type="presParOf" srcId="{E0391823-FD57-4615-A336-9F7323A3B8BD}" destId="{139348FB-4EBB-4977-9528-7B051F1FEADE}" srcOrd="1" destOrd="0" presId="urn:microsoft.com/office/officeart/2005/8/layout/orgChart1"/>
    <dgm:cxn modelId="{B574A2DC-E08E-4C83-87CD-2D97D91B6F62}" type="presParOf" srcId="{E0391823-FD57-4615-A336-9F7323A3B8BD}" destId="{8FFB8B3D-9BA4-4E0A-85C2-1692EA32FAFC}" srcOrd="2" destOrd="0" presId="urn:microsoft.com/office/officeart/2005/8/layout/orgChart1"/>
    <dgm:cxn modelId="{3CC58C4A-AE55-4362-A287-9440B5D4248C}" type="presParOf" srcId="{333EDAA8-E665-4C28-B34F-27CA0DF447C0}" destId="{67BA5A90-55BF-4290-9BD1-418561198DA2}" srcOrd="4" destOrd="0" presId="urn:microsoft.com/office/officeart/2005/8/layout/orgChart1"/>
    <dgm:cxn modelId="{ACE343D6-6733-415E-9BE0-1F3A53EE3FAC}" type="presParOf" srcId="{333EDAA8-E665-4C28-B34F-27CA0DF447C0}" destId="{6208C104-4433-40FE-8E56-725D0CE11BB6}" srcOrd="5" destOrd="0" presId="urn:microsoft.com/office/officeart/2005/8/layout/orgChart1"/>
    <dgm:cxn modelId="{F6957785-CA20-4797-B4C5-75A50A575961}" type="presParOf" srcId="{6208C104-4433-40FE-8E56-725D0CE11BB6}" destId="{9C0083C5-AFC1-4361-A901-78C08D3CFC2C}" srcOrd="0" destOrd="0" presId="urn:microsoft.com/office/officeart/2005/8/layout/orgChart1"/>
    <dgm:cxn modelId="{E4230C7C-D179-4D27-A149-4993A1B6462A}" type="presParOf" srcId="{9C0083C5-AFC1-4361-A901-78C08D3CFC2C}" destId="{4CA7B869-D59D-4F7C-9B72-DC8287492633}" srcOrd="0" destOrd="0" presId="urn:microsoft.com/office/officeart/2005/8/layout/orgChart1"/>
    <dgm:cxn modelId="{ED30F2A8-86AD-4997-B9C3-A2F8D6359A36}" type="presParOf" srcId="{9C0083C5-AFC1-4361-A901-78C08D3CFC2C}" destId="{19340A97-1787-4730-9FF6-6B6FAF08BFE7}" srcOrd="1" destOrd="0" presId="urn:microsoft.com/office/officeart/2005/8/layout/orgChart1"/>
    <dgm:cxn modelId="{A2EEBBA4-D309-4FD8-82A4-61618AEED7A6}" type="presParOf" srcId="{6208C104-4433-40FE-8E56-725D0CE11BB6}" destId="{6DB21F28-422A-4E5F-A750-F88E0AB9B96F}" srcOrd="1" destOrd="0" presId="urn:microsoft.com/office/officeart/2005/8/layout/orgChart1"/>
    <dgm:cxn modelId="{413D5940-B27F-4B6E-BA75-FF323ABC379F}" type="presParOf" srcId="{6208C104-4433-40FE-8E56-725D0CE11BB6}" destId="{982B3C96-03C6-4726-AC25-771732FBA683}" srcOrd="2" destOrd="0" presId="urn:microsoft.com/office/officeart/2005/8/layout/orgChart1"/>
    <dgm:cxn modelId="{84945B5D-AFDB-4FB7-8189-08936509BD89}" type="presParOf" srcId="{333EDAA8-E665-4C28-B34F-27CA0DF447C0}" destId="{3483D83F-BC0F-4665-8A0C-DDAE53587B87}" srcOrd="6" destOrd="0" presId="urn:microsoft.com/office/officeart/2005/8/layout/orgChart1"/>
    <dgm:cxn modelId="{CBF837E3-93DF-469A-8CD9-BD3BDAAEBC1E}" type="presParOf" srcId="{333EDAA8-E665-4C28-B34F-27CA0DF447C0}" destId="{5CD66CD1-CF41-47EE-BBC9-3A721BE270A1}" srcOrd="7" destOrd="0" presId="urn:microsoft.com/office/officeart/2005/8/layout/orgChart1"/>
    <dgm:cxn modelId="{29C6BAFE-AE7F-41BE-8A3A-FDE5CA4CFD4C}" type="presParOf" srcId="{5CD66CD1-CF41-47EE-BBC9-3A721BE270A1}" destId="{BD09C0A3-3480-4CF6-BB44-922DF264396F}" srcOrd="0" destOrd="0" presId="urn:microsoft.com/office/officeart/2005/8/layout/orgChart1"/>
    <dgm:cxn modelId="{07BD6689-8893-46B5-A514-61EA42C61166}" type="presParOf" srcId="{BD09C0A3-3480-4CF6-BB44-922DF264396F}" destId="{D6373B3A-750B-4A6B-9483-C6A296B4F51E}" srcOrd="0" destOrd="0" presId="urn:microsoft.com/office/officeart/2005/8/layout/orgChart1"/>
    <dgm:cxn modelId="{B0C50320-3159-4560-9E17-D10332C5CC65}" type="presParOf" srcId="{BD09C0A3-3480-4CF6-BB44-922DF264396F}" destId="{9160BEAF-94C0-4A42-A70F-581862E119B3}" srcOrd="1" destOrd="0" presId="urn:microsoft.com/office/officeart/2005/8/layout/orgChart1"/>
    <dgm:cxn modelId="{3C995AE5-93CF-4338-8D4E-C3AFD6D04306}" type="presParOf" srcId="{5CD66CD1-CF41-47EE-BBC9-3A721BE270A1}" destId="{675AD126-41C8-4641-BF76-A152786F1456}" srcOrd="1" destOrd="0" presId="urn:microsoft.com/office/officeart/2005/8/layout/orgChart1"/>
    <dgm:cxn modelId="{0664EC92-BE9A-4823-B0DE-F4589C446FD4}" type="presParOf" srcId="{5CD66CD1-CF41-47EE-BBC9-3A721BE270A1}" destId="{219D20DC-15A7-4F1B-8D15-82161DE8B2D2}" srcOrd="2" destOrd="0" presId="urn:microsoft.com/office/officeart/2005/8/layout/orgChart1"/>
    <dgm:cxn modelId="{918DF52B-4F4B-41D5-B841-9C506DF433E5}" type="presParOf" srcId="{333EDAA8-E665-4C28-B34F-27CA0DF447C0}" destId="{B2406A13-2685-4F17-A7CE-96EEECF476DC}" srcOrd="8" destOrd="0" presId="urn:microsoft.com/office/officeart/2005/8/layout/orgChart1"/>
    <dgm:cxn modelId="{36B254CF-CDB7-424C-8923-47A5583E2161}" type="presParOf" srcId="{333EDAA8-E665-4C28-B34F-27CA0DF447C0}" destId="{EB4C62B3-71F1-43D8-BBAB-F39826F11AD3}" srcOrd="9" destOrd="0" presId="urn:microsoft.com/office/officeart/2005/8/layout/orgChart1"/>
    <dgm:cxn modelId="{FD64C809-6AE0-4842-8619-7F04FFBE5C83}" type="presParOf" srcId="{EB4C62B3-71F1-43D8-BBAB-F39826F11AD3}" destId="{18A638AE-F964-4566-9E5C-28BF840DB08F}" srcOrd="0" destOrd="0" presId="urn:microsoft.com/office/officeart/2005/8/layout/orgChart1"/>
    <dgm:cxn modelId="{9CD00DEC-1727-4C17-A273-EFAF0888171A}" type="presParOf" srcId="{18A638AE-F964-4566-9E5C-28BF840DB08F}" destId="{8A2290A7-58DC-428E-9FF5-295AD6F0470C}" srcOrd="0" destOrd="0" presId="urn:microsoft.com/office/officeart/2005/8/layout/orgChart1"/>
    <dgm:cxn modelId="{FEB9DD6E-165D-4164-B6F4-A31A469DF9A3}" type="presParOf" srcId="{18A638AE-F964-4566-9E5C-28BF840DB08F}" destId="{147B6C49-3884-40B2-855E-E69A963558B6}" srcOrd="1" destOrd="0" presId="urn:microsoft.com/office/officeart/2005/8/layout/orgChart1"/>
    <dgm:cxn modelId="{E44EBCE5-190B-47B6-832F-3A379C68022A}" type="presParOf" srcId="{EB4C62B3-71F1-43D8-BBAB-F39826F11AD3}" destId="{398FB33A-6A01-48EA-82B6-7A0441221C42}" srcOrd="1" destOrd="0" presId="urn:microsoft.com/office/officeart/2005/8/layout/orgChart1"/>
    <dgm:cxn modelId="{77A0A76C-FEFD-45D6-9D45-8C3625F538AF}" type="presParOf" srcId="{EB4C62B3-71F1-43D8-BBAB-F39826F11AD3}" destId="{F3ADF2CD-31B8-4534-BB56-651C3873DE7F}" srcOrd="2" destOrd="0" presId="urn:microsoft.com/office/officeart/2005/8/layout/orgChart1"/>
    <dgm:cxn modelId="{33329277-52F2-4F86-8B69-AB32D36B3584}" type="presParOf" srcId="{E1A68C98-C792-4C25-BF84-EA7A12479307}" destId="{878CB078-2164-4A69-AB78-5E1280B7B674}" srcOrd="2" destOrd="0" presId="urn:microsoft.com/office/officeart/2005/8/layout/orgChart1"/>
    <dgm:cxn modelId="{2B78B60B-EEF4-4B5A-8EA9-421A177A256B}" type="presParOf" srcId="{DAA7BAAA-2F00-4EA4-804B-82D5CB5B1151}" destId="{1732F772-8D20-42B9-AD85-4F3D31A46F35}" srcOrd="6" destOrd="0" presId="urn:microsoft.com/office/officeart/2005/8/layout/orgChart1"/>
    <dgm:cxn modelId="{D9FC6CBE-F296-4EA0-80F7-11F5BDE67F4F}" type="presParOf" srcId="{DAA7BAAA-2F00-4EA4-804B-82D5CB5B1151}" destId="{16908845-5D1F-4DC5-BB2C-BC9268F8452C}" srcOrd="7" destOrd="0" presId="urn:microsoft.com/office/officeart/2005/8/layout/orgChart1"/>
    <dgm:cxn modelId="{F974CD78-A554-44E6-B189-01F6909FB225}" type="presParOf" srcId="{16908845-5D1F-4DC5-BB2C-BC9268F8452C}" destId="{CB3D0E5D-CB8F-4824-A36B-E5A0E167EE69}" srcOrd="0" destOrd="0" presId="urn:microsoft.com/office/officeart/2005/8/layout/orgChart1"/>
    <dgm:cxn modelId="{EE5342ED-C035-4A7A-BFAD-294780136812}" type="presParOf" srcId="{CB3D0E5D-CB8F-4824-A36B-E5A0E167EE69}" destId="{5A6D8563-D80E-4F57-AB26-0C62B10674BA}" srcOrd="0" destOrd="0" presId="urn:microsoft.com/office/officeart/2005/8/layout/orgChart1"/>
    <dgm:cxn modelId="{F85AC1BB-C1F3-4F41-92FC-1C6F67C3088B}" type="presParOf" srcId="{CB3D0E5D-CB8F-4824-A36B-E5A0E167EE69}" destId="{DCD9B363-D74B-4FAC-B510-A2E37A4679CD}" srcOrd="1" destOrd="0" presId="urn:microsoft.com/office/officeart/2005/8/layout/orgChart1"/>
    <dgm:cxn modelId="{13B9071F-5AF5-4F46-8F95-53A7B615288E}" type="presParOf" srcId="{16908845-5D1F-4DC5-BB2C-BC9268F8452C}" destId="{599A3A44-686E-454F-B6F2-4466467D0D57}" srcOrd="1" destOrd="0" presId="urn:microsoft.com/office/officeart/2005/8/layout/orgChart1"/>
    <dgm:cxn modelId="{3B32CCB9-8F7E-4A72-8CB7-FB1BB5D041F7}" type="presParOf" srcId="{599A3A44-686E-454F-B6F2-4466467D0D57}" destId="{3EB2A8C1-466D-4729-A989-B18852229D34}" srcOrd="0" destOrd="0" presId="urn:microsoft.com/office/officeart/2005/8/layout/orgChart1"/>
    <dgm:cxn modelId="{EEEE23A9-0A4A-4076-8BE4-A363A35304EA}" type="presParOf" srcId="{599A3A44-686E-454F-B6F2-4466467D0D57}" destId="{995598A9-DBF9-47B3-8621-E79F2A4DAAD7}" srcOrd="1" destOrd="0" presId="urn:microsoft.com/office/officeart/2005/8/layout/orgChart1"/>
    <dgm:cxn modelId="{525A9E35-E052-4171-8A7D-0160F7019DF6}" type="presParOf" srcId="{995598A9-DBF9-47B3-8621-E79F2A4DAAD7}" destId="{E1C5C343-A7BD-4A94-96D4-62E4322D22F7}" srcOrd="0" destOrd="0" presId="urn:microsoft.com/office/officeart/2005/8/layout/orgChart1"/>
    <dgm:cxn modelId="{87C61EA3-7FE9-44B3-AD52-59EF23593174}" type="presParOf" srcId="{E1C5C343-A7BD-4A94-96D4-62E4322D22F7}" destId="{FCD66FA2-E69A-4B04-95DB-B3C0B0DFFFD9}" srcOrd="0" destOrd="0" presId="urn:microsoft.com/office/officeart/2005/8/layout/orgChart1"/>
    <dgm:cxn modelId="{F7E1755D-F73F-4FE5-ADBC-FC827E2FCD23}" type="presParOf" srcId="{E1C5C343-A7BD-4A94-96D4-62E4322D22F7}" destId="{0BF4381F-2E53-4151-AFF3-E467CB18F8BF}" srcOrd="1" destOrd="0" presId="urn:microsoft.com/office/officeart/2005/8/layout/orgChart1"/>
    <dgm:cxn modelId="{655717E5-18AD-4219-949B-031D5A7E6881}" type="presParOf" srcId="{995598A9-DBF9-47B3-8621-E79F2A4DAAD7}" destId="{AB076200-0E19-4F1E-B08C-F0B96FD41E91}" srcOrd="1" destOrd="0" presId="urn:microsoft.com/office/officeart/2005/8/layout/orgChart1"/>
    <dgm:cxn modelId="{E322A121-1111-46DB-85BA-F895939F36C7}" type="presParOf" srcId="{995598A9-DBF9-47B3-8621-E79F2A4DAAD7}" destId="{E70B2DCD-C1C9-4F9A-83A6-9BBB3D1D14A0}" srcOrd="2" destOrd="0" presId="urn:microsoft.com/office/officeart/2005/8/layout/orgChart1"/>
    <dgm:cxn modelId="{91A09A72-D832-45CF-A8F9-7DBE95CF6FFD}" type="presParOf" srcId="{599A3A44-686E-454F-B6F2-4466467D0D57}" destId="{FB93DA03-AFB9-464D-B543-69F428A6CCD3}" srcOrd="2" destOrd="0" presId="urn:microsoft.com/office/officeart/2005/8/layout/orgChart1"/>
    <dgm:cxn modelId="{AD5788AD-D98F-42E3-9DA5-812AFE7A858B}" type="presParOf" srcId="{599A3A44-686E-454F-B6F2-4466467D0D57}" destId="{0A797A40-AA90-46C0-A029-D84CB0474E1D}" srcOrd="3" destOrd="0" presId="urn:microsoft.com/office/officeart/2005/8/layout/orgChart1"/>
    <dgm:cxn modelId="{781DD731-AE41-4120-A4C7-77D1B8EBD3A7}" type="presParOf" srcId="{0A797A40-AA90-46C0-A029-D84CB0474E1D}" destId="{CC1ED22A-FE03-43A0-AAEA-F5F46C46608D}" srcOrd="0" destOrd="0" presId="urn:microsoft.com/office/officeart/2005/8/layout/orgChart1"/>
    <dgm:cxn modelId="{30D308C2-B4F8-43C5-A392-A9B66559C40E}" type="presParOf" srcId="{CC1ED22A-FE03-43A0-AAEA-F5F46C46608D}" destId="{647CCB24-453E-42F9-B9CB-7A7FA04A17AB}" srcOrd="0" destOrd="0" presId="urn:microsoft.com/office/officeart/2005/8/layout/orgChart1"/>
    <dgm:cxn modelId="{2DE58ED0-3861-4713-885B-1BF722517184}" type="presParOf" srcId="{CC1ED22A-FE03-43A0-AAEA-F5F46C46608D}" destId="{1542D167-64C3-4141-8FBC-6DCB58EF62DE}" srcOrd="1" destOrd="0" presId="urn:microsoft.com/office/officeart/2005/8/layout/orgChart1"/>
    <dgm:cxn modelId="{3FCCB3F3-83A5-45F0-8AE8-BB65960F6AA6}" type="presParOf" srcId="{0A797A40-AA90-46C0-A029-D84CB0474E1D}" destId="{E0F87F12-9E4F-4B61-BB33-33896E3A5FCA}" srcOrd="1" destOrd="0" presId="urn:microsoft.com/office/officeart/2005/8/layout/orgChart1"/>
    <dgm:cxn modelId="{18F4A196-A74D-4AC8-9822-0410284525BB}" type="presParOf" srcId="{0A797A40-AA90-46C0-A029-D84CB0474E1D}" destId="{C9F33FAA-6B94-4D29-87A2-07F69FF023F7}" srcOrd="2" destOrd="0" presId="urn:microsoft.com/office/officeart/2005/8/layout/orgChart1"/>
    <dgm:cxn modelId="{5B0537C9-6488-44F4-BA04-3EF8BA871C0D}" type="presParOf" srcId="{599A3A44-686E-454F-B6F2-4466467D0D57}" destId="{F11C1017-456F-4AEA-954F-AB9E4F3D1DA6}" srcOrd="4" destOrd="0" presId="urn:microsoft.com/office/officeart/2005/8/layout/orgChart1"/>
    <dgm:cxn modelId="{C25B0209-6276-42E8-8F59-4A326C52AA00}" type="presParOf" srcId="{599A3A44-686E-454F-B6F2-4466467D0D57}" destId="{B30AC739-05FD-4A1D-9719-8BF6D759A1B5}" srcOrd="5" destOrd="0" presId="urn:microsoft.com/office/officeart/2005/8/layout/orgChart1"/>
    <dgm:cxn modelId="{E37F7005-1A57-4DEF-A76C-6603A91E0AF2}" type="presParOf" srcId="{B30AC739-05FD-4A1D-9719-8BF6D759A1B5}" destId="{653AF929-FBC9-42AD-8803-C037CF3C461E}" srcOrd="0" destOrd="0" presId="urn:microsoft.com/office/officeart/2005/8/layout/orgChart1"/>
    <dgm:cxn modelId="{49F5844E-A521-4D9C-92F4-0D889A435222}" type="presParOf" srcId="{653AF929-FBC9-42AD-8803-C037CF3C461E}" destId="{5D79764C-E0A4-44E7-8B17-6B993AAABBBD}" srcOrd="0" destOrd="0" presId="urn:microsoft.com/office/officeart/2005/8/layout/orgChart1"/>
    <dgm:cxn modelId="{78FC8167-D243-40B6-8583-76BD3F7AA294}" type="presParOf" srcId="{653AF929-FBC9-42AD-8803-C037CF3C461E}" destId="{31682293-1811-4DD1-A133-D0A24FDEE2D5}" srcOrd="1" destOrd="0" presId="urn:microsoft.com/office/officeart/2005/8/layout/orgChart1"/>
    <dgm:cxn modelId="{1FCEF926-A68B-4557-AD66-B5849946CAE3}" type="presParOf" srcId="{B30AC739-05FD-4A1D-9719-8BF6D759A1B5}" destId="{8E92C64F-8372-4363-9B0E-4BAE1A7B3A4C}" srcOrd="1" destOrd="0" presId="urn:microsoft.com/office/officeart/2005/8/layout/orgChart1"/>
    <dgm:cxn modelId="{EEE7C97F-3629-4B14-B620-ABBC71085011}" type="presParOf" srcId="{B30AC739-05FD-4A1D-9719-8BF6D759A1B5}" destId="{88DB75CB-D2AB-4829-905D-A765B8F91742}" srcOrd="2" destOrd="0" presId="urn:microsoft.com/office/officeart/2005/8/layout/orgChart1"/>
    <dgm:cxn modelId="{29F3CE35-130F-48B0-9374-195B49C69ECC}" type="presParOf" srcId="{16908845-5D1F-4DC5-BB2C-BC9268F8452C}" destId="{FC2A6856-624E-49FA-9D84-93B683C3A4CD}" srcOrd="2" destOrd="0" presId="urn:microsoft.com/office/officeart/2005/8/layout/orgChart1"/>
    <dgm:cxn modelId="{CC16C495-B7BB-4B01-826E-F47C2560A1B1}" type="presParOf" srcId="{DD40BE4B-C458-4A3F-9F45-BFDC3EA71821}" destId="{AAFD2664-7A9B-447E-8373-F5AF942B4B5F}" srcOrd="2" destOrd="0" presId="urn:microsoft.com/office/officeart/2005/8/layout/orgChart1"/>
    <dgm:cxn modelId="{3B184333-3985-470B-AE58-CC9F4C96D94A}" type="presParOf" srcId="{9AC2B8CB-FE29-4CE7-BAD3-93E805E97B78}" destId="{8AC6B931-E8C9-4575-8CEA-6BDA34917B84}"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27363" cy="46355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956050" y="0"/>
            <a:ext cx="3027363" cy="4635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B07B6E5-5BEB-4D3E-B6D5-A78ADFB226E2}" type="datetimeFigureOut">
              <a:rPr lang="es-MX"/>
              <a:pPr>
                <a:defRPr/>
              </a:pPr>
              <a:t>26/05/2011</a:t>
            </a:fld>
            <a:endParaRPr lang="es-MX"/>
          </a:p>
        </p:txBody>
      </p:sp>
      <p:sp>
        <p:nvSpPr>
          <p:cNvPr id="4" name="3 Marcador de imagen de diapositiva"/>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98500" y="4403725"/>
            <a:ext cx="5588000" cy="41719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805863"/>
            <a:ext cx="3027363" cy="46355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956050" y="8805863"/>
            <a:ext cx="3027363" cy="4635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753EAA8-6AD3-4D03-8E70-4CBA259B8489}"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1 Marcador de imagen de diapositiva"/>
          <p:cNvSpPr>
            <a:spLocks noGrp="1" noRot="1" noChangeAspect="1"/>
          </p:cNvSpPr>
          <p:nvPr>
            <p:ph type="sldImg"/>
          </p:nvPr>
        </p:nvSpPr>
        <p:spPr bwMode="auto">
          <a:noFill/>
          <a:ln>
            <a:solidFill>
              <a:srgbClr val="000000"/>
            </a:solidFill>
            <a:miter lim="800000"/>
            <a:headEnd/>
            <a:tailEnd/>
          </a:ln>
        </p:spPr>
      </p:sp>
      <p:sp>
        <p:nvSpPr>
          <p:cNvPr id="7782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778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736D07-1B34-41C4-8DAC-B58DC67A977D}" type="slidenum">
              <a:rPr lang="es-MX"/>
              <a:pPr fontAlgn="base">
                <a:spcBef>
                  <a:spcPct val="0"/>
                </a:spcBef>
                <a:spcAft>
                  <a:spcPct val="0"/>
                </a:spcAft>
              </a:pPr>
              <a:t>2</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Marcador de imagen de diapositiva"/>
          <p:cNvSpPr>
            <a:spLocks noGrp="1" noRot="1" noChangeAspect="1"/>
          </p:cNvSpPr>
          <p:nvPr>
            <p:ph type="sldImg"/>
          </p:nvPr>
        </p:nvSpPr>
        <p:spPr bwMode="auto">
          <a:noFill/>
          <a:ln>
            <a:solidFill>
              <a:srgbClr val="000000"/>
            </a:solidFill>
            <a:miter lim="800000"/>
            <a:headEnd/>
            <a:tailEnd/>
          </a:ln>
        </p:spPr>
      </p:sp>
      <p:sp>
        <p:nvSpPr>
          <p:cNvPr id="18739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87396" name="3 Marcador de número de diapositiva"/>
          <p:cNvSpPr txBox="1">
            <a:spLocks noGrp="1"/>
          </p:cNvSpPr>
          <p:nvPr/>
        </p:nvSpPr>
        <p:spPr bwMode="auto">
          <a:xfrm>
            <a:off x="3956050" y="8805863"/>
            <a:ext cx="3027363" cy="463550"/>
          </a:xfrm>
          <a:prstGeom prst="rect">
            <a:avLst/>
          </a:prstGeom>
          <a:noFill/>
          <a:ln w="9525">
            <a:noFill/>
            <a:miter lim="800000"/>
            <a:headEnd/>
            <a:tailEnd/>
          </a:ln>
        </p:spPr>
        <p:txBody>
          <a:bodyPr anchor="b"/>
          <a:lstStyle/>
          <a:p>
            <a:pPr algn="r"/>
            <a:fld id="{DB6AA475-2268-4832-8DF5-F2F58CBC1011}" type="slidenum">
              <a:rPr lang="es-MX" sz="1200">
                <a:latin typeface="Calibri" pitchFamily="34" charset="0"/>
              </a:rPr>
              <a:pPr algn="r"/>
              <a:t>3</a:t>
            </a:fld>
            <a:endParaRPr lang="es-MX"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Marcador de imagen de diapositiva"/>
          <p:cNvSpPr>
            <a:spLocks noGrp="1" noRot="1" noChangeAspect="1"/>
          </p:cNvSpPr>
          <p:nvPr>
            <p:ph type="sldImg"/>
          </p:nvPr>
        </p:nvSpPr>
        <p:spPr bwMode="auto">
          <a:noFill/>
          <a:ln>
            <a:solidFill>
              <a:srgbClr val="000000"/>
            </a:solidFill>
            <a:miter lim="800000"/>
            <a:headEnd/>
            <a:tailEnd/>
          </a:ln>
        </p:spPr>
      </p:sp>
      <p:sp>
        <p:nvSpPr>
          <p:cNvPr id="1935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93540" name="3 Marcador de número de diapositiva"/>
          <p:cNvSpPr txBox="1">
            <a:spLocks noGrp="1"/>
          </p:cNvSpPr>
          <p:nvPr/>
        </p:nvSpPr>
        <p:spPr bwMode="auto">
          <a:xfrm>
            <a:off x="3956050" y="8805863"/>
            <a:ext cx="3027363" cy="463550"/>
          </a:xfrm>
          <a:prstGeom prst="rect">
            <a:avLst/>
          </a:prstGeom>
          <a:noFill/>
          <a:ln w="9525">
            <a:noFill/>
            <a:miter lim="800000"/>
            <a:headEnd/>
            <a:tailEnd/>
          </a:ln>
        </p:spPr>
        <p:txBody>
          <a:bodyPr anchor="b"/>
          <a:lstStyle/>
          <a:p>
            <a:pPr algn="r"/>
            <a:fld id="{B2AA2A6B-65C0-4E3C-B95F-92750198BAC5}" type="slidenum">
              <a:rPr lang="es-MX" sz="1200">
                <a:latin typeface="Calibri" pitchFamily="34" charset="0"/>
              </a:rPr>
              <a:pPr algn="r"/>
              <a:t>5</a:t>
            </a:fld>
            <a:endParaRPr lang="es-MX"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Marcador de imagen de diapositiva"/>
          <p:cNvSpPr>
            <a:spLocks noGrp="1" noRot="1" noChangeAspect="1"/>
          </p:cNvSpPr>
          <p:nvPr>
            <p:ph type="sldImg"/>
          </p:nvPr>
        </p:nvSpPr>
        <p:spPr bwMode="auto">
          <a:noFill/>
          <a:ln>
            <a:solidFill>
              <a:srgbClr val="000000"/>
            </a:solidFill>
            <a:miter lim="800000"/>
            <a:headEnd/>
            <a:tailEnd/>
          </a:ln>
        </p:spPr>
      </p:sp>
      <p:sp>
        <p:nvSpPr>
          <p:cNvPr id="19149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91492" name="3 Marcador de número de diapositiva"/>
          <p:cNvSpPr txBox="1">
            <a:spLocks noGrp="1"/>
          </p:cNvSpPr>
          <p:nvPr/>
        </p:nvSpPr>
        <p:spPr bwMode="auto">
          <a:xfrm>
            <a:off x="3956050" y="8805863"/>
            <a:ext cx="3027363" cy="463550"/>
          </a:xfrm>
          <a:prstGeom prst="rect">
            <a:avLst/>
          </a:prstGeom>
          <a:noFill/>
          <a:ln w="9525">
            <a:noFill/>
            <a:miter lim="800000"/>
            <a:headEnd/>
            <a:tailEnd/>
          </a:ln>
        </p:spPr>
        <p:txBody>
          <a:bodyPr anchor="b"/>
          <a:lstStyle/>
          <a:p>
            <a:pPr algn="r"/>
            <a:fld id="{1173BFA2-DA6B-42B0-8B64-71098CE86C61}" type="slidenum">
              <a:rPr lang="es-MX" sz="1200">
                <a:latin typeface="Calibri" pitchFamily="34" charset="0"/>
              </a:rPr>
              <a:pPr algn="r"/>
              <a:t>9</a:t>
            </a:fld>
            <a:endParaRPr lang="es-MX"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8756DD9-7345-442A-A6AC-75F73F237962}" type="slidenum">
              <a:rPr lang="es-MX" smtClean="0"/>
              <a:pPr>
                <a:defRPr/>
              </a:pPr>
              <a:t>25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ADDEDD88-3FAD-4512-A899-B1D7DC012AD4}"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E051FA24-64A7-425F-9538-E18C30763439}"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CA41CC77-B49B-4899-AF1D-8206A9476641}"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FE7D35C7-90B8-479D-B3CA-242C83BB29AF}"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E480940-D5D8-4690-A212-4F09D6A64DAC}"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08B2872-8F13-4E00-BC64-8867E2F38265}" type="slidenum">
              <a:rPr lang="es-MX"/>
              <a:pPr>
                <a:defRPr/>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2F9FF467-6B0B-4BB0-9372-7072F3F9949C}"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30FF56DC-C7D1-4615-9EFD-F1E9EF5834DF}" type="slidenum">
              <a:rPr lang="es-MX"/>
              <a:pPr>
                <a:defRPr/>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B45F8CBF-D0FA-4E60-9F79-19BDB27E7400}"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83F3C2E-2BF4-489C-9948-D6D3E8EE2DC7}" type="slidenum">
              <a:rPr lang="es-MX"/>
              <a:pPr>
                <a:defRPr/>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374FFFC-1FF8-4490-B3A8-C776295DFAF0}"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A9F48FBB-DB01-40CE-95DC-A96CB0E0651E}" type="slidenum">
              <a:rPr lang="es-MX"/>
              <a:pPr>
                <a:defRPr/>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A2588ABB-59BC-42E9-841E-EF0DF4665E63}" type="datetimeFigureOut">
              <a:rPr lang="es-MX"/>
              <a:pPr>
                <a:defRPr/>
              </a:pPr>
              <a:t>26/05/2011</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085C6092-7326-40ED-A3F5-E942DFE6CBB1}" type="slidenum">
              <a:rPr lang="es-MX"/>
              <a:pPr>
                <a:defRPr/>
              </a:pPr>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EF07F7D0-0AA0-497A-AA0B-E90407B4B40B}" type="datetimeFigureOut">
              <a:rPr lang="es-MX"/>
              <a:pPr>
                <a:defRPr/>
              </a:pPr>
              <a:t>26/05/2011</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42226047-4B0A-4967-BA98-8F6CB1839E60}" type="slidenum">
              <a:rPr lang="es-MX"/>
              <a:pPr>
                <a:defRPr/>
              </a:pPr>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CE03D457-13E3-466B-BB94-8BE50034A7AB}" type="datetimeFigureOut">
              <a:rPr lang="es-MX"/>
              <a:pPr>
                <a:defRPr/>
              </a:pPr>
              <a:t>26/05/2011</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312F1661-4CD2-4473-B737-CBB85A6E28F4}" type="slidenum">
              <a:rPr lang="es-MX"/>
              <a:pPr>
                <a:defRPr/>
              </a:pPr>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AAA531A-E381-4CA5-A467-3436C08CAF90}" type="datetimeFigureOut">
              <a:rPr lang="es-MX"/>
              <a:pPr>
                <a:defRPr/>
              </a:pPr>
              <a:t>26/05/2011</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D8191822-1CBF-4DFC-B6BE-E9DE046D1D7B}" type="slidenum">
              <a:rPr lang="es-MX"/>
              <a:pPr>
                <a:defRPr/>
              </a:pPr>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658EF68-E6A9-49C5-A6CE-311813FAED17}" type="datetimeFigureOut">
              <a:rPr lang="es-MX"/>
              <a:pPr>
                <a:defRPr/>
              </a:pPr>
              <a:t>26/05/2011</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3F27BCAC-587D-491B-9FA0-540BC67C5054}"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EFEC8A48-F383-4154-9F80-83CD341DD99F}"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83A28270-415E-48B2-B317-C42170F34A87}" type="slidenum">
              <a:rPr lang="es-MX"/>
              <a:pPr>
                <a:defRPr/>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293F6B9-3A21-45E1-9996-2535F1B2C97D}" type="datetimeFigureOut">
              <a:rPr lang="es-MX"/>
              <a:pPr>
                <a:defRPr/>
              </a:pPr>
              <a:t>26/05/2011</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831C3D43-B3A5-4CCD-B2EB-94A63DC1B65C}" type="slidenum">
              <a:rPr lang="es-MX"/>
              <a:pPr>
                <a:defRPr/>
              </a:pPr>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9083B3C1-F612-444E-9CF5-16FC2B84BD1F}"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4E339AA-CFA8-4178-B25C-D2F34B824E9B}" type="slidenum">
              <a:rPr lang="es-MX"/>
              <a:pPr>
                <a:defRPr/>
              </a:pPr>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FE765B0E-F489-4A54-A9B2-EAFF292F4057}"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0C884AE-9E42-4FB2-AF2A-C2B82C52E353}" type="slidenum">
              <a:rPr lang="es-MX"/>
              <a:pPr>
                <a:defRPr/>
              </a:pPr>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E6FE339F-ECB2-41A3-8D6A-5BAA2A55495D}"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40642CD-D577-44A5-A2A4-5A0FE5456C6A}" type="slidenum">
              <a:rPr lang="es-MX"/>
              <a:pPr>
                <a:defRPr/>
              </a:pPr>
              <a:t>‹Nº›</a:t>
            </a:fld>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C41175C7-8171-4F19-A05B-C411497F5A8F}"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D52A366C-1D44-46F6-AB32-2FDF611CA8FB}" type="slidenum">
              <a:rPr lang="es-MX"/>
              <a:pPr>
                <a:defRPr/>
              </a:pPr>
              <a:t>‹Nº›</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B8673E3-BEB4-4AC9-AA60-76D5AED18D05}"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55E5909B-295F-4AEC-9D16-8C311D27B809}" type="slidenum">
              <a:rPr lang="es-MX"/>
              <a:pPr>
                <a:defRPr/>
              </a:pPr>
              <a:t>‹Nº›</a:t>
            </a:fld>
            <a:endParaRPr lang="es-MX"/>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9CB97751-69EC-432E-B787-1142CC24616E}" type="datetimeFigureOut">
              <a:rPr lang="es-MX"/>
              <a:pPr>
                <a:defRPr/>
              </a:pPr>
              <a:t>26/05/2011</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027523CB-B662-4EC3-BB53-14847595A79A}" type="slidenum">
              <a:rPr lang="es-MX"/>
              <a:pPr>
                <a:defRPr/>
              </a:pPr>
              <a:t>‹Nº›</a:t>
            </a:fld>
            <a:endParaRPr lang="es-MX"/>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19F28433-EAA6-4FAE-9766-C64D9DF0E9A5}" type="datetimeFigureOut">
              <a:rPr lang="es-MX"/>
              <a:pPr>
                <a:defRPr/>
              </a:pPr>
              <a:t>26/05/2011</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76E306B4-886C-46DD-BC50-34C870C1E12C}" type="slidenum">
              <a:rPr lang="es-MX"/>
              <a:pPr>
                <a:defRPr/>
              </a:pPr>
              <a:t>‹Nº›</a:t>
            </a:fld>
            <a:endParaRPr lang="es-MX"/>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A89F1658-0A1B-4B15-8499-5DF0A8E56816}" type="datetimeFigureOut">
              <a:rPr lang="es-MX"/>
              <a:pPr>
                <a:defRPr/>
              </a:pPr>
              <a:t>26/05/2011</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D7364E06-BED1-44CE-AFD4-1B914594A286}" type="slidenum">
              <a:rPr lang="es-MX"/>
              <a:pPr>
                <a:defRPr/>
              </a:pPr>
              <a:t>‹Nº›</a:t>
            </a:fld>
            <a:endParaRPr lang="es-MX"/>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8D72FFA-BC3C-4D1A-838A-FB228D64682D}" type="datetimeFigureOut">
              <a:rPr lang="es-MX"/>
              <a:pPr>
                <a:defRPr/>
              </a:pPr>
              <a:t>26/05/2011</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8035E62F-51C9-4D31-A04F-E16A412F8DA2}"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322FDF1-BD69-4925-9413-933E469310B2}"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2C0B455A-0D0D-4022-9C13-709EB7BB3986}" type="slidenum">
              <a:rPr lang="es-MX"/>
              <a:pPr>
                <a:defRPr/>
              </a:pPr>
              <a:t>‹Nº›</a:t>
            </a:fld>
            <a:endParaRPr lang="es-MX"/>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8F22105-AAA4-4420-BE03-39E1AACF9BAB}" type="datetimeFigureOut">
              <a:rPr lang="es-MX"/>
              <a:pPr>
                <a:defRPr/>
              </a:pPr>
              <a:t>26/05/2011</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6B2BCCCD-C90F-4515-B227-017A8EC64513}" type="slidenum">
              <a:rPr lang="es-MX"/>
              <a:pPr>
                <a:defRPr/>
              </a:pPr>
              <a:t>‹Nº›</a:t>
            </a:fld>
            <a:endParaRPr lang="es-MX"/>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8AEC14A-2F13-40E8-85A0-42901F09909D}" type="datetimeFigureOut">
              <a:rPr lang="es-MX"/>
              <a:pPr>
                <a:defRPr/>
              </a:pPr>
              <a:t>26/05/2011</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0FA6A9E2-B2AB-47AD-9952-B8FBF64A3CB5}" type="slidenum">
              <a:rPr lang="es-MX"/>
              <a:pPr>
                <a:defRPr/>
              </a:pPr>
              <a:t>‹Nº›</a:t>
            </a:fld>
            <a:endParaRPr lang="es-MX"/>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2EB7F94D-79D9-4941-BE50-7F0E8460300B}"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7642A7E-A32D-4638-9FF6-79E0B8965B56}" type="slidenum">
              <a:rPr lang="es-MX"/>
              <a:pPr>
                <a:defRPr/>
              </a:pPr>
              <a:t>‹Nº›</a:t>
            </a:fld>
            <a:endParaRPr lang="es-MX"/>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19ECA1C0-41C5-457C-BEC9-1AE95EE491E7}"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D119EDDC-5D8A-4097-BA5F-038B684FBCBE}" type="slidenum">
              <a:rPr lang="es-MX"/>
              <a:pPr>
                <a:defRPr/>
              </a:pPr>
              <a:t>‹Nº›</a:t>
            </a:fld>
            <a:endParaRPr lang="es-MX"/>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A17BEF94-BE72-49E6-814F-8631F3FFB8BC}"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B3FFF07-064B-42A1-8B9F-C2420193B10F}" type="slidenum">
              <a:rPr lang="es-MX"/>
              <a:pPr>
                <a:defRPr/>
              </a:pPr>
              <a:t>‹Nº›</a:t>
            </a:fld>
            <a:endParaRPr lang="es-MX"/>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09538C00-EDCC-4557-8FA0-D9FAC158E9CF}"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3CCC3621-2765-4501-8F1C-1D3DD66F117D}" type="slidenum">
              <a:rPr lang="es-MX"/>
              <a:pPr>
                <a:defRPr/>
              </a:pPr>
              <a:t>‹Nº›</a:t>
            </a:fld>
            <a:endParaRPr lang="es-MX"/>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E4DA02B-E418-47A3-A640-E3CCAC765E34}"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D3CA61BB-8743-4E32-B137-EA69F3AB8BBE}" type="slidenum">
              <a:rPr lang="es-MX"/>
              <a:pPr>
                <a:defRPr/>
              </a:pPr>
              <a:t>‹Nº›</a:t>
            </a:fld>
            <a:endParaRPr lang="es-MX"/>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79443FB0-1481-4430-9AAA-60A2E688E781}" type="datetimeFigureOut">
              <a:rPr lang="es-MX"/>
              <a:pPr>
                <a:defRPr/>
              </a:pPr>
              <a:t>26/05/2011</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8DAD730C-B0DB-4C1D-B3E6-DD5809FAFF7D}" type="slidenum">
              <a:rPr lang="es-MX"/>
              <a:pPr>
                <a:defRPr/>
              </a:pPr>
              <a:t>‹Nº›</a:t>
            </a:fld>
            <a:endParaRPr lang="es-MX"/>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83801A9C-0734-4302-82BA-7EDE94C4AEE6}" type="datetimeFigureOut">
              <a:rPr lang="es-MX"/>
              <a:pPr>
                <a:defRPr/>
              </a:pPr>
              <a:t>26/05/2011</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DDB47A10-7811-4817-8F1D-94FA717EA5BF}" type="slidenum">
              <a:rPr lang="es-MX"/>
              <a:pPr>
                <a:defRPr/>
              </a:pPr>
              <a:t>‹Nº›</a:t>
            </a:fld>
            <a:endParaRPr lang="es-MX"/>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B90E5BEE-DB18-42A0-BB11-D2072A7476A0}" type="datetimeFigureOut">
              <a:rPr lang="es-MX"/>
              <a:pPr>
                <a:defRPr/>
              </a:pPr>
              <a:t>26/05/2011</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ABE0F369-A945-4655-9E1B-B25C5A4B347B}"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pPr>
              <a:defRPr/>
            </a:pPr>
            <a:fld id="{F0E95784-C6B8-43B4-9899-DC65BFBA503F}" type="datetimeFigureOut">
              <a:rPr lang="es-MX"/>
              <a:pPr>
                <a:defRPr/>
              </a:pPr>
              <a:t>26/05/2011</a:t>
            </a:fld>
            <a:endParaRPr lang="es-MX"/>
          </a:p>
        </p:txBody>
      </p:sp>
      <p:sp>
        <p:nvSpPr>
          <p:cNvPr id="6" name="5 Marcador de pie de página"/>
          <p:cNvSpPr>
            <a:spLocks noGrp="1"/>
          </p:cNvSpPr>
          <p:nvPr>
            <p:ph type="ftr" sz="quarter" idx="11"/>
          </p:nvPr>
        </p:nvSpPr>
        <p:spPr/>
        <p:txBody>
          <a:bodyPr/>
          <a:lstStyle>
            <a:lvl1pPr>
              <a:defRPr/>
            </a:lvl1pPr>
          </a:lstStyle>
          <a:p>
            <a:pPr>
              <a:defRPr/>
            </a:pPr>
            <a:endParaRPr lang="es-MX"/>
          </a:p>
        </p:txBody>
      </p:sp>
      <p:sp>
        <p:nvSpPr>
          <p:cNvPr id="7" name="6 Marcador de número de diapositiva"/>
          <p:cNvSpPr>
            <a:spLocks noGrp="1"/>
          </p:cNvSpPr>
          <p:nvPr>
            <p:ph type="sldNum" sz="quarter" idx="12"/>
          </p:nvPr>
        </p:nvSpPr>
        <p:spPr/>
        <p:txBody>
          <a:bodyPr/>
          <a:lstStyle>
            <a:lvl1pPr>
              <a:defRPr/>
            </a:lvl1pPr>
          </a:lstStyle>
          <a:p>
            <a:pPr>
              <a:defRPr/>
            </a:pPr>
            <a:fld id="{A1B1A892-1282-4B92-B16A-B4ACF08241DD}" type="slidenum">
              <a:rPr lang="es-MX"/>
              <a:pPr>
                <a:defRPr/>
              </a:pPr>
              <a:t>‹Nº›</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ACF90E9-4192-4358-A4FB-CD4F116F1958}" type="datetimeFigureOut">
              <a:rPr lang="es-MX"/>
              <a:pPr>
                <a:defRPr/>
              </a:pPr>
              <a:t>26/05/2011</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D2C13494-3D26-46B6-9122-82943D11BFA0}" type="slidenum">
              <a:rPr lang="es-MX"/>
              <a:pPr>
                <a:defRPr/>
              </a:pPr>
              <a:t>‹Nº›</a:t>
            </a:fld>
            <a:endParaRPr lang="es-MX"/>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523DA7C-DB61-452A-B18C-6E0E30346AD4}" type="datetimeFigureOut">
              <a:rPr lang="es-MX"/>
              <a:pPr>
                <a:defRPr/>
              </a:pPr>
              <a:t>26/05/2011</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4526E70B-A57A-40FB-817C-1825604816DB}" type="slidenum">
              <a:rPr lang="es-MX"/>
              <a:pPr>
                <a:defRPr/>
              </a:pPr>
              <a:t>‹Nº›</a:t>
            </a:fld>
            <a:endParaRPr lang="es-MX"/>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23482D9-1F3C-481E-8426-E3638F631900}" type="datetimeFigureOut">
              <a:rPr lang="es-MX"/>
              <a:pPr>
                <a:defRPr/>
              </a:pPr>
              <a:t>26/05/2011</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6BCE6F00-9D1F-4414-B5DA-6488D72077AA}" type="slidenum">
              <a:rPr lang="es-MX"/>
              <a:pPr>
                <a:defRPr/>
              </a:pPr>
              <a:t>‹Nº›</a:t>
            </a:fld>
            <a:endParaRPr lang="es-MX"/>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B23A55ED-7279-410A-8B09-DC75C4E1CE7C}"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7A36FD0-2457-4931-A347-A1C9745633F7}" type="slidenum">
              <a:rPr lang="es-MX"/>
              <a:pPr>
                <a:defRPr/>
              </a:pPr>
              <a:t>‹Nº›</a:t>
            </a:fld>
            <a:endParaRPr lang="es-MX"/>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71C8F4DB-A9EE-4EB6-8497-7C73B75D02F5}" type="datetimeFigureOut">
              <a:rPr lang="es-MX"/>
              <a:pPr>
                <a:defRPr/>
              </a:pPr>
              <a:t>26/05/2011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D5CCCAF5-77CE-41C6-80DF-684F75F40D4A}"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pPr>
              <a:defRPr/>
            </a:pPr>
            <a:fld id="{74AEA627-37C7-4963-8DC4-7442A0F9B098}" type="datetimeFigureOut">
              <a:rPr lang="es-MX"/>
              <a:pPr>
                <a:defRPr/>
              </a:pPr>
              <a:t>26/05/2011</a:t>
            </a:fld>
            <a:endParaRPr lang="es-MX"/>
          </a:p>
        </p:txBody>
      </p:sp>
      <p:sp>
        <p:nvSpPr>
          <p:cNvPr id="8" name="7 Marcador de pie de página"/>
          <p:cNvSpPr>
            <a:spLocks noGrp="1"/>
          </p:cNvSpPr>
          <p:nvPr>
            <p:ph type="ftr" sz="quarter" idx="11"/>
          </p:nvPr>
        </p:nvSpPr>
        <p:spPr/>
        <p:txBody>
          <a:bodyPr/>
          <a:lstStyle>
            <a:lvl1pPr>
              <a:defRPr/>
            </a:lvl1pPr>
          </a:lstStyle>
          <a:p>
            <a:pPr>
              <a:defRPr/>
            </a:pPr>
            <a:endParaRPr lang="es-MX"/>
          </a:p>
        </p:txBody>
      </p:sp>
      <p:sp>
        <p:nvSpPr>
          <p:cNvPr id="9" name="8 Marcador de número de diapositiva"/>
          <p:cNvSpPr>
            <a:spLocks noGrp="1"/>
          </p:cNvSpPr>
          <p:nvPr>
            <p:ph type="sldNum" sz="quarter" idx="12"/>
          </p:nvPr>
        </p:nvSpPr>
        <p:spPr/>
        <p:txBody>
          <a:bodyPr/>
          <a:lstStyle>
            <a:lvl1pPr>
              <a:defRPr/>
            </a:lvl1pPr>
          </a:lstStyle>
          <a:p>
            <a:pPr>
              <a:defRPr/>
            </a:pPr>
            <a:fld id="{6629EAD3-4B84-42BF-AC20-2C9FCCDBD178}"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pPr>
              <a:defRPr/>
            </a:pPr>
            <a:fld id="{E962D5F2-383C-4D77-BFDC-53CECDFC3936}" type="datetimeFigureOut">
              <a:rPr lang="es-MX"/>
              <a:pPr>
                <a:defRPr/>
              </a:pPr>
              <a:t>26/05/2011</a:t>
            </a:fld>
            <a:endParaRPr lang="es-MX"/>
          </a:p>
        </p:txBody>
      </p:sp>
      <p:sp>
        <p:nvSpPr>
          <p:cNvPr id="4" name="3 Marcador de pie de página"/>
          <p:cNvSpPr>
            <a:spLocks noGrp="1"/>
          </p:cNvSpPr>
          <p:nvPr>
            <p:ph type="ftr" sz="quarter" idx="11"/>
          </p:nvPr>
        </p:nvSpPr>
        <p:spPr/>
        <p:txBody>
          <a:bodyPr/>
          <a:lstStyle>
            <a:lvl1pPr>
              <a:defRPr/>
            </a:lvl1pPr>
          </a:lstStyle>
          <a:p>
            <a:pPr>
              <a:defRPr/>
            </a:pPr>
            <a:endParaRPr lang="es-MX"/>
          </a:p>
        </p:txBody>
      </p:sp>
      <p:sp>
        <p:nvSpPr>
          <p:cNvPr id="5" name="4 Marcador de número de diapositiva"/>
          <p:cNvSpPr>
            <a:spLocks noGrp="1"/>
          </p:cNvSpPr>
          <p:nvPr>
            <p:ph type="sldNum" sz="quarter" idx="12"/>
          </p:nvPr>
        </p:nvSpPr>
        <p:spPr/>
        <p:txBody>
          <a:bodyPr/>
          <a:lstStyle>
            <a:lvl1pPr>
              <a:defRPr/>
            </a:lvl1pPr>
          </a:lstStyle>
          <a:p>
            <a:pPr>
              <a:defRPr/>
            </a:pPr>
            <a:fld id="{CEE74DAA-CBE8-481B-A656-B0FD87A59900}"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F20D1FA8-3EA1-4C69-A1D2-42AE3C86FA6E}" type="datetimeFigureOut">
              <a:rPr lang="es-MX"/>
              <a:pPr>
                <a:defRPr/>
              </a:pPr>
              <a:t>26/05/2011</a:t>
            </a:fld>
            <a:endParaRPr lang="es-MX"/>
          </a:p>
        </p:txBody>
      </p:sp>
      <p:sp>
        <p:nvSpPr>
          <p:cNvPr id="3" name="2 Marcador de pie de página"/>
          <p:cNvSpPr>
            <a:spLocks noGrp="1"/>
          </p:cNvSpPr>
          <p:nvPr>
            <p:ph type="ftr" sz="quarter" idx="11"/>
          </p:nvPr>
        </p:nvSpPr>
        <p:spPr/>
        <p:txBody>
          <a:bodyPr/>
          <a:lstStyle>
            <a:lvl1pPr>
              <a:defRPr/>
            </a:lvl1pPr>
          </a:lstStyle>
          <a:p>
            <a:pPr>
              <a:defRPr/>
            </a:pPr>
            <a:endParaRPr lang="es-MX"/>
          </a:p>
        </p:txBody>
      </p:sp>
      <p:sp>
        <p:nvSpPr>
          <p:cNvPr id="4" name="3 Marcador de número de diapositiva"/>
          <p:cNvSpPr>
            <a:spLocks noGrp="1"/>
          </p:cNvSpPr>
          <p:nvPr>
            <p:ph type="sldNum" sz="quarter" idx="12"/>
          </p:nvPr>
        </p:nvSpPr>
        <p:spPr/>
        <p:txBody>
          <a:bodyPr/>
          <a:lstStyle>
            <a:lvl1pPr>
              <a:defRPr/>
            </a:lvl1pPr>
          </a:lstStyle>
          <a:p>
            <a:pPr>
              <a:defRPr/>
            </a:pPr>
            <a:fld id="{DCC9935F-CC7D-4129-BD8B-5ADEF5A95C03}"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BA21F8D2-F496-4945-AD12-C655CD3DF933}" type="datetimeFigureOut">
              <a:rPr lang="es-MX"/>
              <a:pPr>
                <a:defRPr/>
              </a:pPr>
              <a:t>26/05/2011</a:t>
            </a:fld>
            <a:endParaRPr lang="es-MX"/>
          </a:p>
        </p:txBody>
      </p:sp>
      <p:sp>
        <p:nvSpPr>
          <p:cNvPr id="6" name="5 Marcador de pie de página"/>
          <p:cNvSpPr>
            <a:spLocks noGrp="1"/>
          </p:cNvSpPr>
          <p:nvPr>
            <p:ph type="ftr" sz="quarter" idx="11"/>
          </p:nvPr>
        </p:nvSpPr>
        <p:spPr/>
        <p:txBody>
          <a:bodyPr/>
          <a:lstStyle>
            <a:lvl1pPr>
              <a:defRPr/>
            </a:lvl1pPr>
          </a:lstStyle>
          <a:p>
            <a:pPr>
              <a:defRPr/>
            </a:pPr>
            <a:endParaRPr lang="es-MX"/>
          </a:p>
        </p:txBody>
      </p:sp>
      <p:sp>
        <p:nvSpPr>
          <p:cNvPr id="7" name="6 Marcador de número de diapositiva"/>
          <p:cNvSpPr>
            <a:spLocks noGrp="1"/>
          </p:cNvSpPr>
          <p:nvPr>
            <p:ph type="sldNum" sz="quarter" idx="12"/>
          </p:nvPr>
        </p:nvSpPr>
        <p:spPr/>
        <p:txBody>
          <a:bodyPr/>
          <a:lstStyle>
            <a:lvl1pPr>
              <a:defRPr/>
            </a:lvl1pPr>
          </a:lstStyle>
          <a:p>
            <a:pPr>
              <a:defRPr/>
            </a:pPr>
            <a:fld id="{5CEE0152-53D6-4891-A6CC-02AA9BE33807}"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82F612D0-C74D-4F85-A579-9422C872C32F}" type="datetimeFigureOut">
              <a:rPr lang="es-MX"/>
              <a:pPr>
                <a:defRPr/>
              </a:pPr>
              <a:t>26/05/2011</a:t>
            </a:fld>
            <a:endParaRPr lang="es-MX"/>
          </a:p>
        </p:txBody>
      </p:sp>
      <p:sp>
        <p:nvSpPr>
          <p:cNvPr id="6" name="5 Marcador de pie de página"/>
          <p:cNvSpPr>
            <a:spLocks noGrp="1"/>
          </p:cNvSpPr>
          <p:nvPr>
            <p:ph type="ftr" sz="quarter" idx="11"/>
          </p:nvPr>
        </p:nvSpPr>
        <p:spPr/>
        <p:txBody>
          <a:bodyPr/>
          <a:lstStyle>
            <a:lvl1pPr>
              <a:defRPr/>
            </a:lvl1pPr>
          </a:lstStyle>
          <a:p>
            <a:pPr>
              <a:defRPr/>
            </a:pPr>
            <a:endParaRPr lang="es-MX"/>
          </a:p>
        </p:txBody>
      </p:sp>
      <p:sp>
        <p:nvSpPr>
          <p:cNvPr id="7" name="6 Marcador de número de diapositiva"/>
          <p:cNvSpPr>
            <a:spLocks noGrp="1"/>
          </p:cNvSpPr>
          <p:nvPr>
            <p:ph type="sldNum" sz="quarter" idx="12"/>
          </p:nvPr>
        </p:nvSpPr>
        <p:spPr/>
        <p:txBody>
          <a:bodyPr/>
          <a:lstStyle>
            <a:lvl1pPr>
              <a:defRPr/>
            </a:lvl1pPr>
          </a:lstStyle>
          <a:p>
            <a:pPr>
              <a:defRPr/>
            </a:pPr>
            <a:fld id="{2E643D7A-7C4D-4FAA-9B1B-0ACCD99173B6}"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E48FE52-787F-40AE-8590-FBC29D3F1545}" type="datetimeFigureOut">
              <a:rPr lang="es-MX"/>
              <a:pPr>
                <a:defRPr/>
              </a:pPr>
              <a:t>26/05/2011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96E1AEA-E99A-4050-B1DC-A6569B1AE7DA}"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331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AC68A99-9C54-4D62-9D7A-0C701C6467F9}" type="datetimeFigureOut">
              <a:rPr lang="es-MX"/>
              <a:pPr>
                <a:defRPr/>
              </a:pPr>
              <a:t>26/05/2011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6FF4605-69CB-4C5C-B8A1-A29281A1D7C8}"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5017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FDA2A31-56A8-41C3-995B-0F164FBDA0B9}" type="datetimeFigureOut">
              <a:rPr lang="es-MX"/>
              <a:pPr>
                <a:defRPr/>
              </a:pPr>
              <a:t>26/05/2011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36935FF-D8FB-4DB0-8CD8-021BBA505D27}"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6246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DFE6004-39DB-4F0E-AF0E-761C924419B6}" type="datetimeFigureOut">
              <a:rPr lang="es-MX"/>
              <a:pPr>
                <a:defRPr/>
              </a:pPr>
              <a:t>26/05/2011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D71E4FB-B5CC-4FDA-9AC1-3F519D242FFB}"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hyperlink" Target="http://www.mmc.sep.gob.mx/" TargetMode="External"/><Relationship Id="rId12"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hyperlink" Target="http://www.rodac.sep.gob.mx/"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7.jpeg"/><Relationship Id="rId1" Type="http://schemas.openxmlformats.org/officeDocument/2006/relationships/slideLayout" Target="../slideLayouts/slideLayout29.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hyperlink" Target="http://www.mmc.sep.gob.mx/" TargetMode="External"/><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image" Target="../media/image35.png"/><Relationship Id="rId5" Type="http://schemas.openxmlformats.org/officeDocument/2006/relationships/image" Target="../media/image2.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jpeg"/><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9.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7.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hyperlink" Target="http://www.mmc.sep.gob.m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AutoShape 4" descr="data:image/jpg;base64,/9j/4AAQSkZJRgABAQAAAQABAAD/2wCEAAkGBhQSEBQUExQVFRQUGBgUFBQUFBQXFBYVFBUVFxcWFxUXHCYeFxkjGRQUHy8gJCcpLCwsFR4xNTAqNSYrLCkBCQoKDgwOGg8PGi0kHRwpKiwqKSktKSwsKSwsKS0sKSwpKSwpLCwsKSksKS0sLCwsLCwpLCwsKSksLCwsLCkpKf/AABEIAMEBBgMBIgACEQEDEQH/xAAcAAABBQEBAQAAAAAAAAAAAAAGAAIDBAUBBwj/xABKEAABAwIDBAYGBwQIBQUBAAABAAIRAyEEEjEFQVFxBhMiYYGRBzKhscHwIzNCYnKC0RRSsuEVJFNjc5Ki8TRDg7PCJUSjw9IW/8QAGgEAAwEBAQEAAAAAAAAAAAAAAgMEAQUABv/EACwRAAICAQMDAwMEAwEAAAAAAAABAgMREiExBDJBIlFxE2GxFDNSgUKh0QX/2gAMAwEAAhEDEQA/APVNrH6TwHvKpyre1frDyCqKqPAtHZSk8SkurTSvisDTqiKjGPH32g+RNwh7aXo6wtUyOtpO3dXUJb/lfPHdCKYSIQShGXKCUmuADqejYhjWio2rBcZfnpv7RmxaTfTeNAsXaHQiv1hL6bhTaGhoowZtcuLZMAjeF6tC5lU8umg91sNVrR5M+p1TchddrT6xgwBExKDsLhhRo56pJkDs5jvFmi9yV9B4rA06gioxjxp22tdY6i4Q3tj0ZYLER2X0iBA6qoQB+V+ZvsS6+mcHjOzCnYpLg8T/AGnQ3GbcJgCbe5EmwcMH0jIl2ZwaTLmt7LLwbG6J9qeiEwOpqsIbcNqNc06aZmzPiAqmB6L4vDdl9EuaX+tSIfEtALiG3yyOAhZ1KbjsgenWJb+wLYPDZxUEgvBEgktJDXAuGlpE3HFLG0BRdLHGdbuMEZgQWxYi0XO4q9jtmupvcAfrZa6QAQ5xJA4gHSVCaWWlUa8FjTEAgFw9UOc0QN5aLe1RaivBbwePJawuJl5OUB0nKSSCb6AD3KHEbRoknMd07wb6XGqxsN9IGtloyyO0Q0nNFhxIibmLrUZsNoeCSHNBdvADoPZERrJIN9yFxinuEm2thYfFDN9DXc03sS4Ax32B8Z1WjR6QV6ZOYdZlscphwsDu/wDysirswOH0QBLCQTukNkcyDAnu3ptKo581acip2GvbYg8DGobEnx7lq+wLL1fpDWfJaBTHFxJNzHzZUatR7qop1H1HEibEhgHu47gqOIY5tXKSe04Els8+y3Qm3fp52MXhajXFwcIEE5jcgcYTPlgYLVSsykDa4ANze5ga+J8FV/bazu0CWgwBBmG5otxMkc4VITU6sakamPsggCdZj4q2K5ZUAMPhwmYJk/uibESN3Fe04NyLHU6lN7HOqEniJkCed9/BRbXoOa0OLi7O4EmIcLOtE6X9isbTzVKga3McoByxEDefHv4pu2OywZu0cwtP3XexFCTUogzWU0YQqu4kWixK7mde50I1Kkee12RruifJR1NTu15juV6scuESOuMc5YYVpdh3CSZYIAmZy29sLGpUKg+jIhzjmEk9qAbTMCJnwUmztuhsB85YAGkggX0G9PdttpcSASB6kgTmgSZ3W9/Nc5KUdsFjwyTEuNJhzf8AMLgIfBaQJGljc3vwF1lU2lwzZjqSSSTJ4JMBqOAJgXPmQTB8h4BPpy4ua0BrRbjJnjyGiPhGeSOo+9jMm8E+Ec1LWouicx7JAbc2GYb/ABT6OEh5MWjsn3qc0bEcY9hlC5exuHvkq47HAs6sDLDsxMklxAI1t8+1Kw7AtdqO+d+/f4pLVNIxxkfSm0/rT4e5VFZ2ifpXeHuCrrrLghQgupLq00QSSC6sPHIShdSK8acK5CGOn/ThmzqAIAfXqSKTDpbV74+yJFt5ta5HjVfpTtDFvl1esfu03OYwcmU4HiglJI0+jC1MIXgGyRj6LjVpOrgjXtPIP4gbO8QUWdGfSZWbVazGEOpOsamQNqMPE5RDhxETvE6IdaZuH7HpuJwjKgh7GvHBzQ7ynRYO1ugeFrgAteyCSDTeRd2tnZhuFkRjuXCvOMXygk2uDzbaPonMHqqzSSIiozLeZBlkgHkAsXF9E8bRoOY6mXAQGmkA+Bmmex2o33C9gKhrCylvrjGty9tx1cm5JPyeHjBvYWdkiwBE+qCTmmbhscY3jgmUWj9pjPlbmLiBLQHXhszyXsmKwjKgLajGvabEPaHDyIWFieg+FcSW0zTJi9NxAsQfVdIGm4Lix6yL7kdF9M/DADadfqxmtJ7IJ3T/ALKjjNpuMNYDvDiWi5ETA7iPai7a3o4c8zTrSJBLXgj1QYgtm9+CHdqdFsTSAPVuIaIzMGYRx7OnfMKqu2qXD3J51WR8GLiOy/MSYmJOp5xxjS60cNjmGHloLw0lxneJEAaExpvghU+reC0WLb5rSR33veVx2zROtr24dyobXkVh52L7toMpvJ9YP7ZILZBgDKb6D4rIx9dz5cdC6e6YgexXaeBaO/3KWrhg8QfmFkZRjJM9KLaaMWhjckwJJtJJiOSjfVL3TAk7mhbIwFNouBzcf1XH46k2wcOTb+5U/qN8xW4hUPGGzlPBNygEbhNzrvXWYNo3KtU2y3cCfIKtU22dwA8ykaZso2RstYBYWXbAbgPIIcqbWeftHwge5Vn4gnUzzMrVS/J7UglqY1g1cPC/uVd+2GDST7EPmoVzOiVKB1m0/bh3NHiSf0SWJmSRfSie+ofXm0PrXeHuCgUuPP0r+fwChXRXBChwXVwLq08JdXAnLDwgkUkisNPnb0q7SNbate5illotB3dW0B0fnLz4rX9Gu0ereRGojuhM6S9HQcTia5n6TEVI0jtVHFo4yQJ8Ytqd3obsdjKRLYD3mxcN27wUFtiaeCuqmSkmz0TZuLa4RAG7mqG2ui2HqNeeqZLgQSB3G9t/eg7bOy9oNkCoQCQG5C4CDOmXfpu8VNjqmPw+BD+tl2YtcHNl8EDLBBibON+Cjll8MuivLR6HhCDTYRYFrY5ZQpCqmxWPGGoioAKgpszgaB2UW+d8q45ddcHJfIwqGsLKYhRVtEjqf2Z/DG0/uR+UVHBaT9nMc5uQHKWuOYHMSWgWynR0zZZzgrI2q6RIaQAREZZzCCSRvhfL0TrWVZ5x+TsWxm8OH3IauzDlc4GQ0uEEEOhhEmPEWWbVFjyWnV2j9GWNGUOc4nfZ0WBN93is56y115Wj+xlevD1ghU2cajS7q8zWxmdlkNnSTFll1tisOkt5GR5FFey8QILHUnVQCKkNOkAB2YfaGX5upa1LCOIDs9F0kOkOZq5l4MtbbMY3T3CfqNCaOJqaPOcbsWsPq3Uz+IOB+IWLidnY2HHq6pa31jTbmaJ4lmmh1Xq56NB7c1Oq02aSDeC4w4SyZi27erPROiWVa7Dq3KDHEF4shUIrwFrZ4G+qSb69+qYXr6Q2rsPD1/r6NKp957W5v8/rDzQltP0S4SpekalE7srs7PJ9/wDUi2QOWeNFyUoi6X9DXYBzAajajambKQ0tIyZZkGf3hoSh/KtPbjEoU3UGFzq17J7SyKF3KpSAp6NIEi2qxywEo5KkJKzXpEGYsZ9hhJeW4L0p4Z9XY130j+ZUYVithA5xMmSSU0YL73sVKtiTaWRLsqf9hPEJpwjuHtC1Ti/JuGRhdSNJw3HyUdWoGglxDQNS4gAcydEWTCWVxD+N6eYOmYNXNx6tpeB4ix8JWPtT0pUWiKDHVHEWc8ZGNO6R6xHluvw8eBwVn0q+Jp4sGm0Vqj6D8pJAc9z2lsfZOa1rwRaFpYA5mj2qfoVVZtEVqGId/WMxr0apFzOUPpkb2Ahpy8CYiEP7TpV8FiHU3tIg6bi06Oad4I39x3hc26vTJv3OjVapRSfKD3A4vK2HPDQRAcePC+9YwxmIc40anUupuiCwE3Bhu83v/JYmA29Squy17N3TcTxHetfo/sam7FsdSe2oGHM4inTYWgaAlgGaTAv3ncptLfp9ypSSTk3wH4ECFwpyaV2DjjCuNF04pM1Srv25fDGV9yGvoNO5QPwY71ccoyvm3CL5R1VJoz34M8Qq9TDngtRwUTkp0xGK1gLRxZbJY4XaWkiDZ2qvu6UOMh9NrsxcTBIguYWyA6QDefCEJ4PAPquLaYlwaXRvIbcgd6sVtk4hgtmccz2lrSHxkf1Z0JJ7YcNN29d+NrxwST6VJ4UggrYnDVA4hppPN2kAhrSGQPU+/DtFJ0NMvrbyQ0311cg5+PqMs9v+YFpuAfcR5oo6A4zPUqiIORp1n7SNTTYmfTzgsvg2drbTZSaX1AS0HstA1gtBM83ezuWTsLpM2q5zMuRzZOUEkOb2e00m4jePkWekGJHUanK5pLTlEh8Oym8loJLb/CV5/stz6dajWDSW9aKZIP7wGZp4S1x+Qkym9e3BkYpxNT0u0C4YaONUeymvN/2ci5XrvTjDZqVCdWl49jR8EA7RwoDHfO9UeBOXlIyaeHBYeTvMEQnUdlTuUmBO78SI6OHEIIPkO9cA67ZkDRVQ2CO4x70U4mj2UM4izz+I+8op8GUcsvYSiHAzx+JSTtnG3n8P1SXoLKBtxqPp0m66CmEroWAFkLqaF2UJ4o7e20zCYapXqXawWaDBc4mGsHeXEDu13LwDpB0qxONqF9WoYmW0h6lMcGt3/i1PFHXp7xbhhsKwOIDqr3EN3ljGhvl1jvNeQYau7i48JbMeIMqilLkCTNjD13faHJwmPEG4K7VuCOKz6tMetGX79M2/MxT0ahiHQeDhoRxCc2Ci/sHbD6NSlWpmH0yHjh3g/dIkHuJXvO09m0Nr4BlVsAubnpPOrHfaY7iMwLXD7s6gL5xLcpJBsdR38Qd08F6V6OAcbs/GYAvc2G9ZSDXEHt2I1u3O1stNj1hS57oZDZp8EnQzoS3EVXvqtDqdPsgZ2lj6lt7CZaBfgZG5HWP2dUo4ap+yUafWNYTSpgNaxzgLAgR8Oa8f9HvS0bOxTxVzGm/6OsG6Nc13ZqBv2o7YgXhx1Nj77hMUyqxr6bg9jxma5plrgdCCpYScFsV9RHE8AN0S6SYiq0Mx2Hfh6znZaRfSqU21iASWtzWziCYntC4FiiTEPytc6CcoLoAlxgEw0byYgBaW0cDTrUnU6rQ5jrEcrggi7XAwQ4XBAIWHsjaVRlX9kxLi6o0F1Csf/c0W6k7uuZIDxvs4WJg/1GPBMoA50X9JNDG1Oqyuo1bw15BBjUZhEO7iB3Si1mqr43ofhK1fr6tBlSoWZDnEtjMXZsuhfeM2sWTXdG30iHYWsWt/sK+atR5NdmFWl4OcPurHepxcfdBKLi0y65RlUG9IGseKeLpuwryYa9xD8M8/cxAAA/C8NPctc4XgVypUzRcrYsqPURVt+FPEKA4d3D2pcq5ewanH3PKtk4hzKxLXimYIzFuYwSLNHGY0gwDyWp+21YLnMpEsNcZQ+q1xFRzhWyiS2+Zw3H1eAVSnsqvRqZ34aqQJIhpsdzpAItrzhR/0kxg7TajXNzBgcNcxB7RMGZF7fork2iixKTyty/Rx7pANOsOra0EMNOq0CGuD8tg57mywx9h+/RN9Hbv6xWgQCyQOA6wQPaqlHGUrAVQMuQyWuE5aTaZGnFgPiFb9Hz5xVYjQsJHLrG/qnrlCJrFctjb23gi4TlY7KS006hGRzHFxYQTOR94m03E6IY2bsxv7Q4NPV03Fs0Hgvuxofma795jg6Tez43ou6TY2lQpOqVHsYSMsPLoqAGcga25NzoDEoPwfTHCS6mKj6dN1+sIdmBzCwAENBAudfJE477I5qlg0ukTs2GoulxzFzpd60PBcAeQMeCCNrN+jdyKO+kePp1sOx9J7XtzxLDMdh1jwNtCgbbH1Tvwn3I0D5QP7P9Yfm9xRfhm9koPwB7YHP3FGWD9XwS48jruEV8W3soTxo+kd+JGGNHZ8UIbQ+sdz/RMnwBTyy9s/TxcPYz9UlzZ5lpPefaG/okhi8I9b3H00TdSU1CTdOBWgFmVx7lG2quVHITx4/wCnTHE1sNTFy1j3xwL3gTHKmvMaDXAySPAIt9JWPc/amJafsZWN/C2my3mXHxQm2q+dB5KqGyFSNrDgObJue7VUKjBTd2TY7uE8O4p9HFhgGaB339g1JT8bVa4XkOGkgie7/dMlgxEVc+35Hz3or9Fe1up2lQvAqzQd/wBQdn/5BTQl6wj5+ZUmCxRpua9tnMcHjucxwcPaEsMlx1HtsBiSddxm0919V6R6F9tuZWr4N5luU1WCZDXscG1APxBwP5J3rzvbdUGvYQC8uaODXuJaPJwRJ6J2/wDqtODEMqk946siPMg+Cmx6WdLrWnYmvKR7s58rN27shuIpZZLHtIfRqt9alVb6r2+4jeCQdVoLkqHO+RGDJ6ObWfWpOFZobiKLjSrtb6udsEPZ9x7SHDuPctZr4Q9WrNo7UYJAGKoEOEj6yg9oYY4uY8tHHJC3iVstnlGIkr0WvaWuAc1wgtcAWkcCDYocPRmph5OBq9WNf2asXPwx7m/bo/lJH3UQ0jNl1wTYyBaB7D9Kmhwp4pjsLVNmioQaNQ/3Vcdh3Iwe5bBXMZhWVWFlRrXsd6zHgOaeYNkL4jDu2cespF78FP0tElz3YcH/AJtImXdWPtMMwLiwtuz4NQSOUFUTrfndSlwIkGQbgjQg6EdyieUthmdiNjUH+tRpH/ptnzAUGC2JRovL6TAxxGUwXRBIOhMagLSeopuOfxWZxwHl8HgvTbpE7E42q53qU3GlTbwYxxHmTLjz7lH0b6PuxtQ02OaHBpcMx1IAho4E96ixWxXZTVJBLnPOW8kB1yDv1ki3jBgu6LYBuFojEZXOcb9i9tyulYlHYnjTJz3MdvQraFA5m0iI1hzSDG4gG4+QnbScTSMgtOUy06gxcHkjLD+kAVc46mq3I0uc8doQ0SSdPcdUG7XxjajXvaCGuzEZomDNzCVCyUpNNDLaowimgewJ+kCNMAez4IGwR+lbz/RG+z/VPIe5EuQLeBmLPZQjtP613h7giuubIU2r9a7w9wTJcC6e4ubNPYPP4JKHZ9Tsu8PiklcDZH06TddBUbnJpqohRPKRcqxrLgqStwePBvSm8Da1Yj+7J59TTlYDL8vfyWl6R6h/pPFH+8I8mtCHKGIItNxoqFshLNPB0vpMzrnRvAHfHJXnY5skHcY0nddYdLGEQOBJ8x8+ae6sd/GUeTDZzHdYTlaN3E/PepKWFGYmJE7/AHALObta85YHD3qwNqyNICzKNLlfC0yWk2dbQn7MACOFgp+ju0XYfFNrUYLmZhLhLO00tIixNid40WdQJe63CZg/PyFpUcOWgQ0x3wPG5QycP8sDUrJcJsOGelXED1qVF3IVGn+I+5EGwem1TFNJ6tlPKY1c+TAItaNT5Lywd5aPEk+wK9s7bQoZolwdqIgbt8ngornTj08/Yrpoub9S2+5r9N9ou/pPC1d7adt16VcVLR3FEuP2vXo4yc7W0XA2qk9kiOwXNBgEj19BJmF55tXbPXuY57ZLA4NJcdHgBwMa6BWm9Mq4mHzOs399rhTys22RbV0zUnxue4dGsZ11M1MjmmS2Ha2iYixE7xYwtLEUw4X8968NwfpJxdIZWPGUaDK0+8K430t4vfkPNg+EJH1XjgCf/nWOTaax/f8Aw9UrU47xxVPFPhjjEw1xjcbG0d+i86HpYrb2M8AR/wCSmb6VifWoN74JE+F0ULv5Ix9DajR9Gm2TXwDA71qOWn+UMblmd47TfyhE7yvKuiPSdmBFRsOe15BGjcsOee+fXjdoiMek2gdWVB4g/omysi28ALpLkt1+AscVC4odZ6Q8K4gS8TaSGwOcOUfTLpUzD030mOJruGUButMOsXEzYwSQNZg6LILW8IVZCVfcsARtpvUNxTMhJbUrGm8RLA97rHeWljj5+KZ0Y6cdWG036ARMC44HciLYPSOjjmDC4+MxGSjixDXtOjWVHaETYE24j7SAel/Q+vs/EZHDsk9h4FnDuHHu/wB1e6NmmIXUPKa8BzienOGouyim17KgLX5LFuYQ4vGW4MiADu0QntV4LSW+qQY5bvYs+k51SnlhwDYzkBwbEiM27MdPFWdoO7Hh8EuuvQHdbrwYWFP0jOf6I72a7s/lHuQFR9dvMI42a+w/CEXkC3gZUdqhbbH1p5BE7h63NDG2PrDyHxTHwLq7jmAdZ3h/5JJmBNykkt7lSWx9O1amqruqpYh9yoZTESE2dJj1HKYXLTx4X6RQP6TxMfvg+JYyfbKFXtRD0xq58diXcatT2PIHsCwKgT/AkjdU/wB06kxzvVBPIEqIrY2NtZlFhDmkkmbRG7igk2lsMgot4k8I0dl7JaGAvbmcbkHNbugLTZhQIhrRyaAfPVZrekjqn1dIW/ecPcAn/tWIcPsM5CT71NKuUnudKFtcF6fwX69Qjj5qs6qs+thqp9aofCAsyrRdOpPMoHR9xi6nPCbN2piwNXAeIVd+1KY+15An3LHGEUzcGFn04Llm/VtfES47bTdzXHwT6G0nOkinbmqtPDgFa2AbLT87kFmiMdkPoVsp7vBB+2u/c9v8kv28/uHzH6K/1ad1Sl+pH2Oj9Kf8vwZ5x5/sz5hL9vP9m72K+aa46nZe1w9jPp2fy/0ih/SP3HexWdm0n4ioKdJji8guA4hokrvVIi6AM/r7Pw1P4CiTj7C7FZCDlnj7A3tHC1KFTJVaWPEOguYSJuJyuMGBMaprbkkmSbkkyTN5M680ukOO6zG4hzrtfVeJ4Bri1vkGhU6bi05HXH2HaeE7vcuvTWoR28nzXUdRO6Xq8E9amRdt51HHl+nyTXB9NRW2dWwuJYatVtOcJUgF+ZsQ0k6vaLtO/Ll1iQg4i4B5XEEHcCO+911rrSPEbwe755JrEBBi+lvXYV1GoD1nYLH6ioAQbwTlfBvczzMLAxp7PgnuIew/vNJd+LNd7vBrB5d6r1HWg/ISNCjwapuW0uUZNE38kXbNqafhQfSN/JFezjdv4UHkot7UWSfW5oa2x9Z+X4lEf73NDm2R9IOXxKN8Cq+4gwhueS4o8Ob+CSS1uWJ7H0tiKlyoxUCbiNTzUQR5JMFjrAq+Oxop03vOjGuefygu+C7Kw+mmMDMDXP7zcg5vIaPeT4LU9zDxrFVC57nHVxLjzJk+9U6oVh86qB11QJKbimqapSULgsNNXo6/6QjiJHMH9CUSQhjo79ePwlFoopFjwzodOswKlVZlVt1q1m3+eCoVGXKmlIuhEqQllU/VrgYl6hyiMDVp7LZ2Tz+CpZVo7O9U80m1+kpoWJkxapGsUjaSu4HChznA7mOI5jT3qNZbwi6UlFZZndWmuaipnRTi+fy/zUg6Ls/ePkE1VTJn1dS8gdlW50GMY1vc1/8ACtb/APlaZ3u/zNHwUmxcDSpYwNpntNzNf2s0E0swvpo4afBNjVJbsmu6uucXFezPN9vYMsxNemdW1H+WYkewg+KqUHhwyvEwif0l0AzHZh/zKbH+LZpn2Mb5oSfYz5ruVvMUz5eaxJk76Z9UmY9V1pG8ArtGtfn70iJEh0RoT7jxHcq7nmJIv3aX3jiETMLb35TI00dHA2PgQSDzXKuhjdu4BwDgPAOA8EwPUYdBLd0At8zI/wBXuQG+cmeLEjgirZZ9T8KFa7YM8feiTZD/AFOX6pencdOWYmkwWdzQ1tz1xy+KJqHqu5lDe3h228j8FrWwut+ozKLvckmMSS2itM+k8QbnmoHVFJiTcqlUqIUIJTVQF6S9oEmjSm0OqOHfOVv/ANnmjXMvKOm+O6zGVeDSKY/IIP8AqL02C3Fy4MGo4n9P5qCY1UwTHpwsicVWqC6ncoKhusNL/R8/Tt5O9xRjJgIN6P8A/EM8f4SjEuspbe46fSdn9kFRqovCvVSqjipJHRiQQuQnLhQDUdCvbPNjzVFXcAbHn8EqztH095oOMDUjxVnY20awqvaK9TKKb3BmY5QbXA+dVRrahTbIp/SvP90/4JdLww+pgpQeQyo0nddUqvqOcXNaxoMANYwuIA8XFTPx9MavYPzN/VBOLoOfXqxcCoRciJc4hoE/NlFiaLqYBOUh0xlM+qYKpdr9jnrpVtuGzcU14JYcw07MxPPxUOAotZXp5WhuY1HOiLk0zcwsvozULqB/Gfc1abasV6R/H/AUecomlDS2vn8A76WMOf6vVG7PTd4w5vuegZj5C9J6bYY1cK/iwip4NkH/AEuPkvKBUymFd008w+Dl3xxL5L7HRrccCoi0TY23B02ngmDFDeFap1iRYg929UMShUnLtU6Hv9/84TCROke5dqt7Jv3+V0JpWr0ydBoTJHhqtrZTuy0/OpWWx94/nbkuDaLqXZgGDI15rGt8hcrAWYY9k8yhzb/rN8fguUukhAjJxOvFVMbtDrCLRHfOsLG9jYRakVWpLmZJLHn0Pi6tzzKpmqu4urc81WL0mOUAT1K4a0uOjQXHk0SfcvE8VXL3lx1cS483GT7SvUOlOLyYOsZiW5B+chp9hK8pcVTXxkTM6HJtQpA3XCU0AgJUVRTuCr1Vhpd2Cf6wzx/hKL3PsUF7LdFZvP4FELsQVJc8M6nRrMH8luo9VXFM61NzqRvJ0Eh6aVzMuEoRg5XcA73/AAVGVdwSCztHUv1FuodPnerOyD9K/wDwn+5QGPnmrmyiOsf/AIb/AHJFfI+5+hiqYzq69fskzUkX7PZqZpIi5tbhdVNoYw1IJ0EwJJjMS4677+wIrdsOkXOc7MS4km8C5PBSswlFmjGDwBPmbqnRJkH6iEeFuZXRYjqD+M9/2W7gtGofpaf5v4CrPWTpusqeJd9JT5u/gKZJYiSatUm/kb0irZcJXP8AduH+YZfivJq9GRwOq9N6W4gNwjwftQ32gn2NK80a6+Y2uqujXpZzeoe6KjXwbqWBr7Qp6rWv0nyPvKpElp4hVsmLtOsdCZ5/qpn1LaLPZW8lYp1Fh4kwQBPIAe9c2lS0Ph8+1FHRfZuH6ppe1r6lWoWhsy5rWtmcoMtFte9ZXSygynUys9U3A1ggkG53ae1B9RN6ShUyUdfgHy3vXciSe/QIchYGAJJApLxux7niKnaPNRZ1HVfc803OlAA50/xcUabP3n5jyYP1cPJAZKJOneJnENbuawRzcSSfcPBDjQqq1iIifJEEiV1wTSiBI3FQ1FMVDU1WGkuBP0jea23OWFgz2281tFR3rdHU6LtfyOJXQUxOSMHQyPzJZkyUpQ4CySByuYF1vH4KgCruB08UFi9I2l+o0ZsrWy/rHf4dT+AqmCrWy3fSO/w6n/bcp4L1D7n6GF9QdxNzoe9NDTuge1dc8zpvOp7+C44d/lb+avwcTI17eJMd5gKni3/SU+bv4Crwyjd47/NZGKxWasIa4Na6AXgAuPVnNABNgd6yS2PRe5h9OsVJpUhuBe7xMD3HzQjVfeBuW30yq/1kj7jB7J+KwWcldQsVo5lrzNj2J1Voi4v3JocpGiNNE0WZtSkReIXWVFerN4+AVJ9GPihPBDsTaLGkCm2HuADqju1U3Zgxo0E7tTZZ23sRmqgEyWAt3QLzAiyodcWiBHPeoybpOj1aiv6uYaR4TnGwUcpztAtwZkbK4kVxGLbPbKmpTUklOEBXT762n+A/xOQudfBJJVQ4ES5GuTCkkiYJG5Q1Eklho/Ceu3mthJJS38o6fR9r+TqckkpmXiSSSWBDgrmA0PNJJLs7R1XeX1Z2X9Y7/Dq/9t6SSRX3D7+xhg/X54rjlxJdA4g1yzcZ61P8R/gekksnwejyBfS3/izyZ/CFjlJJXVdi+Dl297ONUjNCkkjBRHU1UdTQpJLDxWr/AATXJJIBiOJ+5JJYwxpSSSWoB8n/2Q=="/>
          <p:cNvSpPr>
            <a:spLocks noChangeAspect="1" noChangeArrowheads="1"/>
          </p:cNvSpPr>
          <p:nvPr/>
        </p:nvSpPr>
        <p:spPr bwMode="auto">
          <a:xfrm>
            <a:off x="80963" y="-876300"/>
            <a:ext cx="2495550" cy="1838325"/>
          </a:xfrm>
          <a:prstGeom prst="rect">
            <a:avLst/>
          </a:prstGeom>
          <a:noFill/>
          <a:ln w="9525">
            <a:noFill/>
            <a:miter lim="800000"/>
            <a:headEnd/>
            <a:tailEnd/>
          </a:ln>
        </p:spPr>
        <p:txBody>
          <a:bodyPr/>
          <a:lstStyle/>
          <a:p>
            <a:endParaRPr lang="es-ES">
              <a:latin typeface="Calibri" pitchFamily="34" charset="0"/>
            </a:endParaRPr>
          </a:p>
        </p:txBody>
      </p:sp>
      <p:graphicFrame>
        <p:nvGraphicFramePr>
          <p:cNvPr id="75810" name="Group 34"/>
          <p:cNvGraphicFramePr>
            <a:graphicFrameLocks noGrp="1"/>
          </p:cNvGraphicFramePr>
          <p:nvPr/>
        </p:nvGraphicFramePr>
        <p:xfrm>
          <a:off x="130175" y="1573213"/>
          <a:ext cx="8861425" cy="3387726"/>
        </p:xfrm>
        <a:graphic>
          <a:graphicData uri="http://schemas.openxmlformats.org/drawingml/2006/table">
            <a:tbl>
              <a:tblPr/>
              <a:tblGrid>
                <a:gridCol w="8861425"/>
              </a:tblGrid>
              <a:tr h="693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MX" sz="1800" b="1" i="0" u="none" strike="noStrike" cap="none" normalizeH="0" baseline="0" smtClean="0">
                          <a:ln>
                            <a:noFill/>
                          </a:ln>
                          <a:solidFill>
                            <a:schemeClr val="bg1"/>
                          </a:solidFill>
                          <a:effectLst>
                            <a:outerShdw blurRad="38100" dist="38100" dir="2700000" algn="tl">
                              <a:srgbClr val="000000"/>
                            </a:outerShdw>
                          </a:effectLst>
                          <a:latin typeface="Calibri" pitchFamily="34" charset="0"/>
                          <a:ea typeface="Calibri" pitchFamily="34" charset="0"/>
                          <a:cs typeface="Times New Roman" pitchFamily="18" charset="0"/>
                        </a:rPr>
                        <a:t>Sistemas de Registro de Información Académica</a:t>
                      </a:r>
                    </a:p>
                  </a:txBody>
                  <a:tcPr marL="91445" marR="91445"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tr>
              <a:tr h="2693988">
                <a:tc>
                  <a:txBody>
                    <a:bodyPr/>
                    <a:lstStyle/>
                    <a:p>
                      <a:pPr marL="457200" marR="0" lvl="0" indent="-457200" algn="l" defTabSz="914400" rtl="0" eaLnBrk="1" fontAlgn="base" latinLnBrk="0" hangingPunct="1">
                        <a:lnSpc>
                          <a:spcPct val="100000"/>
                        </a:lnSpc>
                        <a:spcBef>
                          <a:spcPct val="0"/>
                        </a:spcBef>
                        <a:spcAft>
                          <a:spcPct val="0"/>
                        </a:spcAft>
                        <a:buClrTx/>
                        <a:buSzTx/>
                        <a:buFont typeface="Calibri" pitchFamily="34" charset="0"/>
                        <a:buAutoNum type="arabicPeriod"/>
                        <a:tabLst/>
                      </a:pPr>
                      <a:endParaRPr kumimoji="0" lang="es-MX" sz="1200" b="0" i="0" u="none" strike="noStrike" cap="none" normalizeH="0" baseline="0" smtClean="0">
                        <a:ln>
                          <a:noFill/>
                        </a:ln>
                        <a:solidFill>
                          <a:srgbClr val="262626"/>
                        </a:solidFill>
                        <a:effectLst/>
                        <a:latin typeface="Calibri" pitchFamily="34" charset="0"/>
                      </a:endParaRPr>
                    </a:p>
                    <a:p>
                      <a:pPr marL="457200" marR="0" lvl="0" indent="-457200" algn="ctr" defTabSz="914400" rtl="0" eaLnBrk="1" fontAlgn="base" latinLnBrk="0" hangingPunct="1">
                        <a:lnSpc>
                          <a:spcPct val="100000"/>
                        </a:lnSpc>
                        <a:spcBef>
                          <a:spcPct val="0"/>
                        </a:spcBef>
                        <a:spcAft>
                          <a:spcPct val="0"/>
                        </a:spcAft>
                        <a:buClrTx/>
                        <a:buSzTx/>
                        <a:buFont typeface="Calibri" pitchFamily="34" charset="0"/>
                        <a:buNone/>
                        <a:tabLst/>
                      </a:pPr>
                      <a:r>
                        <a:rPr kumimoji="0" lang="es-MX" sz="2400" b="0" i="0" u="none" strike="noStrike" cap="none" normalizeH="0" baseline="0" smtClean="0">
                          <a:ln>
                            <a:noFill/>
                          </a:ln>
                          <a:solidFill>
                            <a:srgbClr val="262626"/>
                          </a:solidFill>
                          <a:effectLst/>
                          <a:latin typeface="Arial Rounded MT Bold" pitchFamily="34" charset="0"/>
                        </a:rPr>
                        <a:t>Registro Nacional de Alumnos</a:t>
                      </a:r>
                    </a:p>
                    <a:p>
                      <a:pPr marL="457200" marR="0" lvl="0" indent="-457200" algn="l" defTabSz="914400" rtl="0" eaLnBrk="1" fontAlgn="base" latinLnBrk="0" hangingPunct="1">
                        <a:lnSpc>
                          <a:spcPct val="100000"/>
                        </a:lnSpc>
                        <a:spcBef>
                          <a:spcPct val="0"/>
                        </a:spcBef>
                        <a:spcAft>
                          <a:spcPct val="0"/>
                        </a:spcAft>
                        <a:buClrTx/>
                        <a:buSzTx/>
                        <a:buFont typeface="Calibri" pitchFamily="34" charset="0"/>
                        <a:buAutoNum type="arabicPeriod"/>
                        <a:tabLst/>
                      </a:pPr>
                      <a:endParaRPr kumimoji="0" lang="es-MX" sz="1600" b="0" i="0" u="none" strike="noStrike" cap="none" normalizeH="0" baseline="0" smtClean="0">
                        <a:ln>
                          <a:noFill/>
                        </a:ln>
                        <a:solidFill>
                          <a:srgbClr val="262626"/>
                        </a:solidFill>
                        <a:effectLst/>
                        <a:latin typeface="Calibri" pitchFamily="34" charset="0"/>
                      </a:endParaRPr>
                    </a:p>
                    <a:p>
                      <a:pPr marL="457200" marR="0" lvl="0" indent="-457200" algn="l" defTabSz="914400" rtl="0" eaLnBrk="1" fontAlgn="base" latinLnBrk="0" hangingPunct="1">
                        <a:lnSpc>
                          <a:spcPct val="100000"/>
                        </a:lnSpc>
                        <a:spcBef>
                          <a:spcPct val="0"/>
                        </a:spcBef>
                        <a:spcAft>
                          <a:spcPct val="0"/>
                        </a:spcAft>
                        <a:buClrTx/>
                        <a:buSzTx/>
                        <a:buFont typeface="Calibri" pitchFamily="34" charset="0"/>
                        <a:buAutoNum type="arabicPeriod"/>
                        <a:tabLst/>
                      </a:pPr>
                      <a:endParaRPr kumimoji="0" lang="es-MX" sz="1600" b="0" i="0" u="none" strike="noStrike" cap="none" normalizeH="0" baseline="0" smtClean="0">
                        <a:ln>
                          <a:noFill/>
                        </a:ln>
                        <a:solidFill>
                          <a:srgbClr val="262626"/>
                        </a:solidFill>
                        <a:effectLst/>
                        <a:latin typeface="Calibri" pitchFamily="34" charset="0"/>
                      </a:endParaRPr>
                    </a:p>
                    <a:p>
                      <a:pPr marL="457200" marR="0" lvl="0" indent="-457200" algn="l" defTabSz="914400" rtl="0" eaLnBrk="1" fontAlgn="base" latinLnBrk="0" hangingPunct="1">
                        <a:lnSpc>
                          <a:spcPct val="100000"/>
                        </a:lnSpc>
                        <a:spcBef>
                          <a:spcPct val="0"/>
                        </a:spcBef>
                        <a:spcAft>
                          <a:spcPct val="0"/>
                        </a:spcAft>
                        <a:buClrTx/>
                        <a:buSzTx/>
                        <a:buFont typeface="Calibri" pitchFamily="34" charset="0"/>
                        <a:buAutoNum type="arabicPeriod"/>
                        <a:tabLst/>
                      </a:pPr>
                      <a:endParaRPr kumimoji="0" lang="es-MX" sz="1600" b="0" i="0" u="none" strike="noStrike" cap="none" normalizeH="0" baseline="0" smtClean="0">
                        <a:ln>
                          <a:noFill/>
                        </a:ln>
                        <a:solidFill>
                          <a:srgbClr val="262626"/>
                        </a:solidFill>
                        <a:effectLst/>
                        <a:latin typeface="Calibri" pitchFamily="34" charset="0"/>
                      </a:endParaRPr>
                    </a:p>
                    <a:p>
                      <a:pPr marL="457200" marR="0" lvl="0" indent="-457200" algn="l" defTabSz="914400" rtl="0" eaLnBrk="1" fontAlgn="base" latinLnBrk="0" hangingPunct="1">
                        <a:lnSpc>
                          <a:spcPct val="100000"/>
                        </a:lnSpc>
                        <a:spcBef>
                          <a:spcPct val="0"/>
                        </a:spcBef>
                        <a:spcAft>
                          <a:spcPct val="0"/>
                        </a:spcAft>
                        <a:buClrTx/>
                        <a:buSzTx/>
                        <a:buFont typeface="Calibri" pitchFamily="34" charset="0"/>
                        <a:buAutoNum type="arabicPeriod"/>
                        <a:tabLst/>
                      </a:pPr>
                      <a:endParaRPr kumimoji="0" lang="es-MX" sz="1600" b="0" i="0" u="none" strike="noStrike" cap="none" normalizeH="0" baseline="0" smtClean="0">
                        <a:ln>
                          <a:noFill/>
                        </a:ln>
                        <a:solidFill>
                          <a:srgbClr val="262626"/>
                        </a:solidFill>
                        <a:effectLst/>
                        <a:latin typeface="Calibri" pitchFamily="34" charset="0"/>
                      </a:endParaRPr>
                    </a:p>
                    <a:p>
                      <a:pPr marL="457200" marR="0" lvl="0" indent="-457200" algn="l" defTabSz="914400" rtl="0" eaLnBrk="1" fontAlgn="base" latinLnBrk="0" hangingPunct="1">
                        <a:lnSpc>
                          <a:spcPct val="100000"/>
                        </a:lnSpc>
                        <a:spcBef>
                          <a:spcPct val="0"/>
                        </a:spcBef>
                        <a:spcAft>
                          <a:spcPct val="0"/>
                        </a:spcAft>
                        <a:buClrTx/>
                        <a:buSzTx/>
                        <a:buFont typeface="Calibri" pitchFamily="34" charset="0"/>
                        <a:buNone/>
                        <a:tabLst/>
                      </a:pPr>
                      <a:r>
                        <a:rPr kumimoji="0" lang="es-MX" sz="2000" b="0" i="0" u="none" strike="noStrike" cap="none" normalizeH="0" baseline="0" smtClean="0">
                          <a:ln>
                            <a:noFill/>
                          </a:ln>
                          <a:solidFill>
                            <a:srgbClr val="262626"/>
                          </a:solidFill>
                          <a:effectLst/>
                          <a:latin typeface="Calibri" pitchFamily="34" charset="0"/>
                        </a:rPr>
                        <a:t> </a:t>
                      </a:r>
                    </a:p>
                  </a:txBody>
                  <a:tcPr marL="91445" marR="91445"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15" name="1 CuadroTexto"/>
          <p:cNvSpPr txBox="1">
            <a:spLocks noChangeArrowheads="1"/>
          </p:cNvSpPr>
          <p:nvPr/>
        </p:nvSpPr>
        <p:spPr bwMode="auto">
          <a:xfrm>
            <a:off x="2843213" y="449263"/>
            <a:ext cx="6300787" cy="671512"/>
          </a:xfrm>
          <a:prstGeom prst="rect">
            <a:avLst/>
          </a:prstGeom>
          <a:noFill/>
          <a:ln w="9525">
            <a:noFill/>
            <a:miter lim="800000"/>
            <a:headEnd/>
            <a:tailEnd/>
          </a:ln>
        </p:spPr>
        <p:txBody>
          <a:bodyPr>
            <a:spAutoFit/>
          </a:bodyPr>
          <a:lstStyle/>
          <a:p>
            <a:pPr algn="r"/>
            <a:r>
              <a:rPr lang="es-MX" sz="2000" b="1">
                <a:solidFill>
                  <a:srgbClr val="595959"/>
                </a:solidFill>
                <a:latin typeface="Calibri" pitchFamily="34" charset="0"/>
              </a:rPr>
              <a:t>Unidad de Planeación y Evaluación de Políticas Educativas</a:t>
            </a:r>
          </a:p>
          <a:p>
            <a:pPr algn="r"/>
            <a:r>
              <a:rPr lang="es-MX">
                <a:solidFill>
                  <a:srgbClr val="595959"/>
                </a:solidFill>
                <a:latin typeface="Calibri" pitchFamily="34" charset="0"/>
              </a:rPr>
              <a:t>Dirección General de Acreditación, Incorporación y Revalidación</a:t>
            </a:r>
          </a:p>
        </p:txBody>
      </p:sp>
      <p:pic>
        <p:nvPicPr>
          <p:cNvPr id="75789" name="Picture 20"/>
          <p:cNvPicPr>
            <a:picLocks noChangeAspect="1" noChangeArrowheads="1"/>
          </p:cNvPicPr>
          <p:nvPr/>
        </p:nvPicPr>
        <p:blipFill>
          <a:blip r:embed="rId2"/>
          <a:srcRect/>
          <a:stretch>
            <a:fillRect/>
          </a:stretch>
        </p:blipFill>
        <p:spPr bwMode="auto">
          <a:xfrm>
            <a:off x="1763713" y="6115050"/>
            <a:ext cx="1152525" cy="612775"/>
          </a:xfrm>
          <a:prstGeom prst="rect">
            <a:avLst/>
          </a:prstGeom>
          <a:noFill/>
          <a:ln w="9525">
            <a:noFill/>
            <a:miter lim="800000"/>
            <a:headEnd/>
            <a:tailEnd/>
          </a:ln>
        </p:spPr>
      </p:pic>
      <p:pic>
        <p:nvPicPr>
          <p:cNvPr id="75791" name="Picture 28"/>
          <p:cNvPicPr>
            <a:picLocks noChangeAspect="1" noChangeArrowheads="1"/>
          </p:cNvPicPr>
          <p:nvPr/>
        </p:nvPicPr>
        <p:blipFill>
          <a:blip r:embed="rId3"/>
          <a:srcRect/>
          <a:stretch>
            <a:fillRect/>
          </a:stretch>
        </p:blipFill>
        <p:spPr bwMode="auto">
          <a:xfrm>
            <a:off x="3160713" y="6245225"/>
            <a:ext cx="1296987" cy="433388"/>
          </a:xfrm>
          <a:prstGeom prst="rect">
            <a:avLst/>
          </a:prstGeom>
          <a:noFill/>
          <a:ln w="9525">
            <a:noFill/>
            <a:miter lim="800000"/>
            <a:headEnd/>
            <a:tailEnd/>
          </a:ln>
        </p:spPr>
      </p:pic>
      <p:pic>
        <p:nvPicPr>
          <p:cNvPr id="75792" name="Picture 30" descr="RODAC">
            <a:hlinkClick r:id="rId4"/>
          </p:cNvPr>
          <p:cNvPicPr>
            <a:picLocks noChangeAspect="1" noChangeArrowheads="1"/>
          </p:cNvPicPr>
          <p:nvPr/>
        </p:nvPicPr>
        <p:blipFill>
          <a:blip r:embed="rId5"/>
          <a:srcRect/>
          <a:stretch>
            <a:fillRect/>
          </a:stretch>
        </p:blipFill>
        <p:spPr bwMode="auto">
          <a:xfrm>
            <a:off x="155575" y="-136525"/>
            <a:ext cx="9525" cy="9525"/>
          </a:xfrm>
          <a:prstGeom prst="rect">
            <a:avLst/>
          </a:prstGeom>
          <a:noFill/>
          <a:ln w="9525">
            <a:noFill/>
            <a:miter lim="800000"/>
            <a:headEnd/>
            <a:tailEnd/>
          </a:ln>
        </p:spPr>
      </p:pic>
      <p:pic>
        <p:nvPicPr>
          <p:cNvPr id="75793" name="Picture 32" descr="RODAC">
            <a:hlinkClick r:id="rId4"/>
          </p:cNvPr>
          <p:cNvPicPr>
            <a:picLocks noChangeAspect="1" noChangeArrowheads="1"/>
          </p:cNvPicPr>
          <p:nvPr/>
        </p:nvPicPr>
        <p:blipFill>
          <a:blip r:embed="rId5"/>
          <a:srcRect/>
          <a:stretch>
            <a:fillRect/>
          </a:stretch>
        </p:blipFill>
        <p:spPr bwMode="auto">
          <a:xfrm>
            <a:off x="307975" y="15875"/>
            <a:ext cx="9525" cy="9525"/>
          </a:xfrm>
          <a:prstGeom prst="rect">
            <a:avLst/>
          </a:prstGeom>
          <a:noFill/>
          <a:ln w="9525">
            <a:noFill/>
            <a:miter lim="800000"/>
            <a:headEnd/>
            <a:tailEnd/>
          </a:ln>
        </p:spPr>
      </p:pic>
      <p:pic>
        <p:nvPicPr>
          <p:cNvPr id="75794" name="Picture 33"/>
          <p:cNvPicPr>
            <a:picLocks noChangeAspect="1" noChangeArrowheads="1"/>
          </p:cNvPicPr>
          <p:nvPr/>
        </p:nvPicPr>
        <p:blipFill>
          <a:blip r:embed="rId6"/>
          <a:srcRect/>
          <a:stretch>
            <a:fillRect/>
          </a:stretch>
        </p:blipFill>
        <p:spPr bwMode="auto">
          <a:xfrm>
            <a:off x="5738813" y="6143625"/>
            <a:ext cx="1131887" cy="590550"/>
          </a:xfrm>
          <a:prstGeom prst="rect">
            <a:avLst/>
          </a:prstGeom>
          <a:noFill/>
          <a:ln w="9525">
            <a:noFill/>
            <a:miter lim="800000"/>
            <a:headEnd/>
            <a:tailEnd/>
          </a:ln>
        </p:spPr>
      </p:pic>
      <p:pic>
        <p:nvPicPr>
          <p:cNvPr id="75795" name="Picture 2" descr="Control Escolar">
            <a:hlinkClick r:id="rId7"/>
          </p:cNvPr>
          <p:cNvPicPr>
            <a:picLocks noChangeAspect="1" noChangeArrowheads="1"/>
          </p:cNvPicPr>
          <p:nvPr/>
        </p:nvPicPr>
        <p:blipFill>
          <a:blip r:embed="rId8"/>
          <a:srcRect r="5090"/>
          <a:stretch>
            <a:fillRect/>
          </a:stretch>
        </p:blipFill>
        <p:spPr bwMode="auto">
          <a:xfrm>
            <a:off x="4572000" y="6137275"/>
            <a:ext cx="1035050" cy="542925"/>
          </a:xfrm>
          <a:prstGeom prst="rect">
            <a:avLst/>
          </a:prstGeom>
          <a:noFill/>
          <a:ln w="9525">
            <a:noFill/>
            <a:miter lim="800000"/>
            <a:headEnd/>
            <a:tailEnd/>
          </a:ln>
        </p:spPr>
      </p:pic>
      <p:pic>
        <p:nvPicPr>
          <p:cNvPr id="75796" name="Picture 11"/>
          <p:cNvPicPr>
            <a:picLocks noChangeAspect="1" noChangeArrowheads="1"/>
          </p:cNvPicPr>
          <p:nvPr/>
        </p:nvPicPr>
        <p:blipFill>
          <a:blip r:embed="rId9"/>
          <a:srcRect/>
          <a:stretch>
            <a:fillRect/>
          </a:stretch>
        </p:blipFill>
        <p:spPr bwMode="auto">
          <a:xfrm>
            <a:off x="8159750" y="6143625"/>
            <a:ext cx="941388" cy="555625"/>
          </a:xfrm>
          <a:prstGeom prst="rect">
            <a:avLst/>
          </a:prstGeom>
          <a:noFill/>
          <a:ln w="9525">
            <a:noFill/>
            <a:miter lim="800000"/>
            <a:headEnd/>
            <a:tailEnd/>
          </a:ln>
        </p:spPr>
      </p:pic>
      <p:pic>
        <p:nvPicPr>
          <p:cNvPr id="75797" name="Picture 37"/>
          <p:cNvPicPr>
            <a:picLocks noChangeAspect="1" noChangeArrowheads="1"/>
          </p:cNvPicPr>
          <p:nvPr/>
        </p:nvPicPr>
        <p:blipFill>
          <a:blip r:embed="rId10"/>
          <a:srcRect/>
          <a:stretch>
            <a:fillRect/>
          </a:stretch>
        </p:blipFill>
        <p:spPr bwMode="auto">
          <a:xfrm>
            <a:off x="7019925" y="6162675"/>
            <a:ext cx="1004888" cy="517525"/>
          </a:xfrm>
          <a:prstGeom prst="rect">
            <a:avLst/>
          </a:prstGeom>
          <a:noFill/>
          <a:ln w="9525">
            <a:noFill/>
            <a:miter lim="800000"/>
            <a:headEnd/>
            <a:tailEnd/>
          </a:ln>
        </p:spPr>
      </p:pic>
      <p:pic>
        <p:nvPicPr>
          <p:cNvPr id="75798" name="Picture 21"/>
          <p:cNvPicPr>
            <a:picLocks noChangeAspect="1" noChangeArrowheads="1"/>
          </p:cNvPicPr>
          <p:nvPr/>
        </p:nvPicPr>
        <p:blipFill>
          <a:blip r:embed="rId11"/>
          <a:srcRect/>
          <a:stretch>
            <a:fillRect/>
          </a:stretch>
        </p:blipFill>
        <p:spPr bwMode="auto">
          <a:xfrm>
            <a:off x="611188" y="6091238"/>
            <a:ext cx="1017587" cy="582612"/>
          </a:xfrm>
          <a:prstGeom prst="rect">
            <a:avLst/>
          </a:prstGeom>
          <a:noFill/>
          <a:ln w="9525">
            <a:noFill/>
            <a:miter lim="800000"/>
            <a:headEnd/>
            <a:tailEnd/>
          </a:ln>
        </p:spPr>
      </p:pic>
      <p:sp>
        <p:nvSpPr>
          <p:cNvPr id="11" name="10 Rectángulo"/>
          <p:cNvSpPr/>
          <p:nvPr/>
        </p:nvSpPr>
        <p:spPr>
          <a:xfrm>
            <a:off x="149225" y="5873750"/>
            <a:ext cx="8890000" cy="1762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47" name="Picture 8" descr="SEP_Firma_RGB_Web1"/>
          <p:cNvPicPr>
            <a:picLocks noChangeAspect="1" noChangeArrowheads="1"/>
          </p:cNvPicPr>
          <p:nvPr/>
        </p:nvPicPr>
        <p:blipFill>
          <a:blip r:embed="rId12"/>
          <a:srcRect/>
          <a:stretch>
            <a:fillRect/>
          </a:stretch>
        </p:blipFill>
        <p:spPr bwMode="auto">
          <a:xfrm>
            <a:off x="140218" y="57945"/>
            <a:ext cx="1660052" cy="1126155"/>
          </a:xfrm>
          <a:prstGeom prst="rect">
            <a:avLst/>
          </a:prstGeom>
          <a:no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5809" name="Picture 33"/>
          <p:cNvPicPr>
            <a:picLocks noChangeAspect="1" noChangeArrowheads="1"/>
          </p:cNvPicPr>
          <p:nvPr/>
        </p:nvPicPr>
        <p:blipFill>
          <a:blip r:embed="rId13"/>
          <a:srcRect/>
          <a:stretch>
            <a:fillRect/>
          </a:stretch>
        </p:blipFill>
        <p:spPr bwMode="auto">
          <a:xfrm>
            <a:off x="3035300" y="3044825"/>
            <a:ext cx="2971800" cy="2454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III. Sistema Nacional de Acreditación y Certificación</a:t>
            </a:r>
          </a:p>
        </p:txBody>
      </p:sp>
      <p:sp>
        <p:nvSpPr>
          <p:cNvPr id="197635" name="2 CuadroTexto"/>
          <p:cNvSpPr txBox="1">
            <a:spLocks noChangeArrowheads="1"/>
          </p:cNvSpPr>
          <p:nvPr/>
        </p:nvSpPr>
        <p:spPr bwMode="auto">
          <a:xfrm>
            <a:off x="209550" y="757238"/>
            <a:ext cx="8907463" cy="461962"/>
          </a:xfrm>
          <a:prstGeom prst="rect">
            <a:avLst/>
          </a:prstGeom>
          <a:noFill/>
          <a:ln w="9525">
            <a:noFill/>
            <a:miter lim="800000"/>
            <a:headEnd/>
            <a:tailEnd/>
          </a:ln>
        </p:spPr>
        <p:txBody>
          <a:bodyPr>
            <a:spAutoFit/>
          </a:bodyPr>
          <a:lstStyle/>
          <a:p>
            <a:r>
              <a:rPr lang="es-MX" sz="2400" b="1">
                <a:latin typeface="Calibri" pitchFamily="34" charset="0"/>
              </a:rPr>
              <a:t>DISEÑO DE NORMAS DE CONTROL ESCOLAR</a:t>
            </a:r>
            <a:endParaRPr lang="es-MX" sz="1600" b="1">
              <a:cs typeface="Arial" charset="0"/>
            </a:endParaRPr>
          </a:p>
        </p:txBody>
      </p:sp>
      <p:sp>
        <p:nvSpPr>
          <p:cNvPr id="20" name="19 Rectángulo"/>
          <p:cNvSpPr/>
          <p:nvPr/>
        </p:nvSpPr>
        <p:spPr>
          <a:xfrm>
            <a:off x="68263" y="665163"/>
            <a:ext cx="144462" cy="58578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1" name="20 Rectángulo"/>
          <p:cNvSpPr/>
          <p:nvPr/>
        </p:nvSpPr>
        <p:spPr>
          <a:xfrm>
            <a:off x="163513" y="666750"/>
            <a:ext cx="65087" cy="585788"/>
          </a:xfrm>
          <a:prstGeom prst="rect">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aphicFrame>
        <p:nvGraphicFramePr>
          <p:cNvPr id="22" name="21 Tabla"/>
          <p:cNvGraphicFramePr>
            <a:graphicFrameLocks noGrp="1"/>
          </p:cNvGraphicFramePr>
          <p:nvPr/>
        </p:nvGraphicFramePr>
        <p:xfrm>
          <a:off x="300038" y="1928813"/>
          <a:ext cx="8639032" cy="3230880"/>
        </p:xfrm>
        <a:graphic>
          <a:graphicData uri="http://schemas.openxmlformats.org/drawingml/2006/table">
            <a:tbl>
              <a:tblPr firstRow="1" bandRow="1">
                <a:tableStyleId>{073A0DAA-6AF3-43AB-8588-CEC1D06C72B9}</a:tableStyleId>
              </a:tblPr>
              <a:tblGrid>
                <a:gridCol w="6939550"/>
                <a:gridCol w="1699482"/>
              </a:tblGrid>
              <a:tr h="370840">
                <a:tc>
                  <a:txBody>
                    <a:bodyPr/>
                    <a:lstStyle/>
                    <a:p>
                      <a:pPr algn="ctr"/>
                      <a:r>
                        <a:rPr lang="es-MX" sz="2400" dirty="0" smtClean="0"/>
                        <a:t>Descripción</a:t>
                      </a:r>
                      <a:r>
                        <a:rPr lang="es-MX" sz="2400" baseline="0" dirty="0" smtClean="0"/>
                        <a:t> </a:t>
                      </a:r>
                      <a:endParaRPr lang="es-MX" sz="2400" dirty="0"/>
                    </a:p>
                  </a:txBody>
                  <a:tcPr anchor="ctr">
                    <a:solidFill>
                      <a:schemeClr val="tx1">
                        <a:lumMod val="50000"/>
                        <a:lumOff val="50000"/>
                      </a:schemeClr>
                    </a:solidFill>
                  </a:tcPr>
                </a:tc>
                <a:tc>
                  <a:txBody>
                    <a:bodyPr/>
                    <a:lstStyle/>
                    <a:p>
                      <a:pPr algn="ctr"/>
                      <a:r>
                        <a:rPr lang="es-MX" sz="2000" dirty="0" smtClean="0"/>
                        <a:t>Documentos </a:t>
                      </a:r>
                    </a:p>
                    <a:p>
                      <a:pPr algn="ctr"/>
                      <a:r>
                        <a:rPr lang="es-MX" sz="2000" dirty="0" smtClean="0"/>
                        <a:t>de Normas</a:t>
                      </a:r>
                      <a:endParaRPr lang="es-MX" sz="2000" dirty="0"/>
                    </a:p>
                  </a:txBody>
                  <a:tcPr anchor="ctr">
                    <a:solidFill>
                      <a:schemeClr val="tx1">
                        <a:lumMod val="50000"/>
                        <a:lumOff val="50000"/>
                      </a:schemeClr>
                    </a:solidFill>
                  </a:tcPr>
                </a:tc>
              </a:tr>
              <a:tr h="370840">
                <a:tc>
                  <a:txBody>
                    <a:bodyPr/>
                    <a:lstStyle/>
                    <a:p>
                      <a:pPr algn="just"/>
                      <a:r>
                        <a:rPr lang="es-MX" sz="2800" b="1" dirty="0" smtClean="0"/>
                        <a:t>33</a:t>
                      </a:r>
                      <a:r>
                        <a:rPr lang="es-MX" sz="2800" b="1" baseline="0" dirty="0" smtClean="0"/>
                        <a:t> </a:t>
                      </a:r>
                      <a:r>
                        <a:rPr lang="es-MX" sz="2400" baseline="0" dirty="0" smtClean="0"/>
                        <a:t> Servicios Educativos del </a:t>
                      </a:r>
                      <a:r>
                        <a:rPr lang="es-MX" sz="2400" dirty="0" smtClean="0"/>
                        <a:t>Tipo Básico</a:t>
                      </a:r>
                      <a:endParaRPr lang="es-MX" sz="2400" dirty="0"/>
                    </a:p>
                  </a:txBody>
                  <a:tcPr/>
                </a:tc>
                <a:tc>
                  <a:txBody>
                    <a:bodyPr/>
                    <a:lstStyle/>
                    <a:p>
                      <a:pPr algn="ctr"/>
                      <a:r>
                        <a:rPr lang="es-MX" sz="2400" dirty="0" smtClean="0"/>
                        <a:t>11</a:t>
                      </a:r>
                      <a:endParaRPr lang="es-MX" sz="2400" dirty="0"/>
                    </a:p>
                  </a:txBody>
                  <a:tcPr/>
                </a:tc>
              </a:tr>
              <a:tr h="370840">
                <a:tc>
                  <a:txBody>
                    <a:bodyPr/>
                    <a:lstStyle/>
                    <a:p>
                      <a:pPr algn="just"/>
                      <a:r>
                        <a:rPr lang="es-MX" sz="2800" b="1" dirty="0" smtClean="0"/>
                        <a:t>4 </a:t>
                      </a:r>
                      <a:r>
                        <a:rPr lang="es-MX" sz="2400" dirty="0" smtClean="0"/>
                        <a:t>   Servicios Educativos de Formación para el Trabajo</a:t>
                      </a:r>
                      <a:endParaRPr lang="es-MX" sz="2400" dirty="0"/>
                    </a:p>
                  </a:txBody>
                  <a:tcPr/>
                </a:tc>
                <a:tc>
                  <a:txBody>
                    <a:bodyPr/>
                    <a:lstStyle/>
                    <a:p>
                      <a:pPr algn="ctr"/>
                      <a:r>
                        <a:rPr lang="es-MX" sz="2400" dirty="0" smtClean="0"/>
                        <a:t>10</a:t>
                      </a:r>
                      <a:endParaRPr lang="es-MX" sz="2400" dirty="0"/>
                    </a:p>
                  </a:txBody>
                  <a:tcPr/>
                </a:tc>
              </a:tr>
              <a:tr h="370840">
                <a:tc>
                  <a:txBody>
                    <a:bodyPr/>
                    <a:lstStyle/>
                    <a:p>
                      <a:pPr algn="just"/>
                      <a:r>
                        <a:rPr lang="es-MX" sz="2800" b="1" dirty="0" smtClean="0"/>
                        <a:t>13 </a:t>
                      </a:r>
                      <a:r>
                        <a:rPr lang="es-MX" sz="2400" dirty="0" smtClean="0"/>
                        <a:t> Servicios Educativos del Tipo Medio Superior </a:t>
                      </a:r>
                      <a:endParaRPr lang="es-MX" sz="2400" dirty="0"/>
                    </a:p>
                  </a:txBody>
                  <a:tcPr/>
                </a:tc>
                <a:tc>
                  <a:txBody>
                    <a:bodyPr/>
                    <a:lstStyle/>
                    <a:p>
                      <a:pPr algn="ctr"/>
                      <a:r>
                        <a:rPr lang="es-MX" sz="2400" dirty="0" smtClean="0"/>
                        <a:t>5</a:t>
                      </a:r>
                      <a:endParaRPr lang="es-MX" sz="2400" dirty="0"/>
                    </a:p>
                  </a:txBody>
                  <a:tcPr/>
                </a:tc>
              </a:tr>
              <a:tr h="370840">
                <a:tc>
                  <a:txBody>
                    <a:bodyPr/>
                    <a:lstStyle/>
                    <a:p>
                      <a:pPr algn="just"/>
                      <a:r>
                        <a:rPr lang="es-MX" sz="2800" b="1" dirty="0" smtClean="0"/>
                        <a:t>4  </a:t>
                      </a:r>
                      <a:r>
                        <a:rPr lang="es-MX" sz="2400" dirty="0" smtClean="0"/>
                        <a:t>  Servicios Educativos del Tipo Superior </a:t>
                      </a:r>
                      <a:endParaRPr lang="es-MX" sz="2400" dirty="0"/>
                    </a:p>
                  </a:txBody>
                  <a:tcPr/>
                </a:tc>
                <a:tc>
                  <a:txBody>
                    <a:bodyPr/>
                    <a:lstStyle/>
                    <a:p>
                      <a:pPr algn="ctr"/>
                      <a:r>
                        <a:rPr lang="es-MX" sz="2400" dirty="0" smtClean="0"/>
                        <a:t>4</a:t>
                      </a:r>
                      <a:endParaRPr lang="es-MX" sz="2400" dirty="0"/>
                    </a:p>
                  </a:txBody>
                  <a:tcPr/>
                </a:tc>
              </a:tr>
              <a:tr h="370840">
                <a:tc>
                  <a:txBody>
                    <a:bodyPr/>
                    <a:lstStyle/>
                    <a:p>
                      <a:pPr algn="just"/>
                      <a:r>
                        <a:rPr lang="es-MX" sz="2400" dirty="0" smtClean="0"/>
                        <a:t>       Otros Servicios Educativos </a:t>
                      </a:r>
                      <a:endParaRPr lang="es-MX" sz="2400" dirty="0"/>
                    </a:p>
                  </a:txBody>
                  <a:tcPr/>
                </a:tc>
                <a:tc>
                  <a:txBody>
                    <a:bodyPr/>
                    <a:lstStyle/>
                    <a:p>
                      <a:pPr algn="ctr"/>
                      <a:r>
                        <a:rPr lang="es-MX" sz="2400" dirty="0" smtClean="0"/>
                        <a:t>7</a:t>
                      </a:r>
                      <a:endParaRPr lang="es-MX" sz="2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27025" y="1662113"/>
            <a:ext cx="5486400" cy="4154487"/>
          </a:xfrm>
          <a:prstGeom prst="rect">
            <a:avLst/>
          </a:prstGeom>
          <a:noFill/>
          <a:ln w="9525">
            <a:noFill/>
            <a:miter lim="800000"/>
            <a:headEnd/>
            <a:tailEnd/>
          </a:ln>
        </p:spPr>
        <p:txBody>
          <a:bodyPr>
            <a:spAutoFit/>
          </a:bodyPr>
          <a:lstStyle/>
          <a:p>
            <a:pPr algn="just"/>
            <a:r>
              <a:rPr lang="es-ES_tradnl" sz="2400" b="1">
                <a:cs typeface="Arial" charset="0"/>
              </a:rPr>
              <a:t>Objetivo: </a:t>
            </a:r>
          </a:p>
          <a:p>
            <a:pPr algn="just"/>
            <a:r>
              <a:rPr lang="es-ES_tradnl" sz="2400">
                <a:cs typeface="Arial" charset="0"/>
              </a:rPr>
              <a:t>Dar a conocer la importancia de la capacitación y difusión de la normatividad aplicable al control escolar </a:t>
            </a:r>
          </a:p>
          <a:p>
            <a:pPr algn="just"/>
            <a:endParaRPr lang="es-ES_tradnl" sz="2400">
              <a:cs typeface="Arial" charset="0"/>
            </a:endParaRPr>
          </a:p>
          <a:p>
            <a:pPr algn="just"/>
            <a:endParaRPr lang="es-ES_tradnl" sz="2400" b="1">
              <a:cs typeface="Arial" charset="0"/>
            </a:endParaRPr>
          </a:p>
          <a:p>
            <a:pPr algn="just"/>
            <a:r>
              <a:rPr lang="es-ES_tradnl" sz="2400" b="1">
                <a:cs typeface="Arial" charset="0"/>
              </a:rPr>
              <a:t>XX Reunión Nacional </a:t>
            </a:r>
            <a:r>
              <a:rPr lang="es-ES_tradnl" sz="2400">
                <a:cs typeface="Arial" charset="0"/>
              </a:rPr>
              <a:t>(Agosto)</a:t>
            </a:r>
          </a:p>
          <a:p>
            <a:pPr algn="just"/>
            <a:endParaRPr lang="es-ES_tradnl" sz="2400" b="1">
              <a:cs typeface="Arial" charset="0"/>
            </a:endParaRPr>
          </a:p>
          <a:p>
            <a:pPr algn="just"/>
            <a:r>
              <a:rPr lang="es-ES_tradnl" sz="2400" b="1">
                <a:cs typeface="Arial" charset="0"/>
              </a:rPr>
              <a:t>Talleres Regionales   </a:t>
            </a:r>
            <a:r>
              <a:rPr lang="es-ES_tradnl" sz="2400">
                <a:cs typeface="Arial" charset="0"/>
              </a:rPr>
              <a:t>(Abril y Mayo)</a:t>
            </a:r>
          </a:p>
          <a:p>
            <a:pPr algn="just"/>
            <a:endParaRPr lang="es-ES_tradnl" sz="2400" b="1">
              <a:cs typeface="Arial" charset="0"/>
            </a:endParaRPr>
          </a:p>
        </p:txBody>
      </p:sp>
      <p:pic>
        <p:nvPicPr>
          <p:cNvPr id="25604" name="5 Imagen" descr="DSC02683.JPG"/>
          <p:cNvPicPr>
            <a:picLocks noChangeAspect="1"/>
          </p:cNvPicPr>
          <p:nvPr/>
        </p:nvPicPr>
        <p:blipFill>
          <a:blip r:embed="rId2" cstate="print"/>
          <a:srcRect/>
          <a:stretch>
            <a:fillRect/>
          </a:stretch>
        </p:blipFill>
        <p:spPr bwMode="auto">
          <a:xfrm>
            <a:off x="6156732" y="932432"/>
            <a:ext cx="2741612" cy="2055812"/>
          </a:xfrm>
          <a:prstGeom prst="rect">
            <a:avLst/>
          </a:prstGeom>
          <a:noFill/>
          <a:ln w="9525">
            <a:noFill/>
            <a:miter lim="800000"/>
            <a:headEnd/>
            <a:tailEnd/>
          </a:ln>
          <a:effectLst>
            <a:innerShdw blurRad="114300">
              <a:prstClr val="black"/>
            </a:innerShdw>
          </a:effectLst>
        </p:spPr>
      </p:pic>
      <p:pic>
        <p:nvPicPr>
          <p:cNvPr id="25605" name="6 Imagen" descr="DSC02698.JPG"/>
          <p:cNvPicPr>
            <a:picLocks noChangeAspect="1"/>
          </p:cNvPicPr>
          <p:nvPr/>
        </p:nvPicPr>
        <p:blipFill>
          <a:blip r:embed="rId3" cstate="print"/>
          <a:srcRect/>
          <a:stretch>
            <a:fillRect/>
          </a:stretch>
        </p:blipFill>
        <p:spPr bwMode="auto">
          <a:xfrm>
            <a:off x="6127843" y="3385545"/>
            <a:ext cx="2684463" cy="2014538"/>
          </a:xfrm>
          <a:prstGeom prst="rect">
            <a:avLst/>
          </a:prstGeom>
          <a:noFill/>
          <a:ln w="9525">
            <a:noFill/>
            <a:miter lim="800000"/>
            <a:headEnd/>
            <a:tailEnd/>
          </a:ln>
          <a:effectLst>
            <a:innerShdw blurRad="114300">
              <a:prstClr val="black"/>
            </a:innerShdw>
          </a:effectLst>
        </p:spPr>
      </p:pic>
      <p:sp>
        <p:nvSpPr>
          <p:cNvPr id="9"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III. Sistema Nacional de Acreditación y Certificación</a:t>
            </a:r>
          </a:p>
        </p:txBody>
      </p:sp>
      <p:sp>
        <p:nvSpPr>
          <p:cNvPr id="198662" name="2 CuadroTexto"/>
          <p:cNvSpPr txBox="1">
            <a:spLocks noChangeArrowheads="1"/>
          </p:cNvSpPr>
          <p:nvPr/>
        </p:nvSpPr>
        <p:spPr bwMode="auto">
          <a:xfrm>
            <a:off x="250825" y="620713"/>
            <a:ext cx="7459663" cy="476250"/>
          </a:xfrm>
          <a:prstGeom prst="rect">
            <a:avLst/>
          </a:prstGeom>
          <a:noFill/>
          <a:ln w="9525">
            <a:noFill/>
            <a:miter lim="800000"/>
            <a:headEnd/>
            <a:tailEnd/>
          </a:ln>
        </p:spPr>
        <p:txBody>
          <a:bodyPr>
            <a:spAutoFit/>
          </a:bodyPr>
          <a:lstStyle/>
          <a:p>
            <a:r>
              <a:rPr lang="es-MX" sz="2500" b="1">
                <a:latin typeface="Calibri" pitchFamily="34" charset="0"/>
              </a:rPr>
              <a:t>DIFUSIÓN DE LAS NORMAS</a:t>
            </a:r>
          </a:p>
        </p:txBody>
      </p:sp>
      <p:sp>
        <p:nvSpPr>
          <p:cNvPr id="11" name="10 Rectángulo"/>
          <p:cNvSpPr/>
          <p:nvPr/>
        </p:nvSpPr>
        <p:spPr>
          <a:xfrm>
            <a:off x="68263" y="555625"/>
            <a:ext cx="144462" cy="585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 name="11 Rectángulo"/>
          <p:cNvSpPr/>
          <p:nvPr/>
        </p:nvSpPr>
        <p:spPr>
          <a:xfrm>
            <a:off x="163513" y="557213"/>
            <a:ext cx="65087" cy="585787"/>
          </a:xfrm>
          <a:prstGeom prst="rect">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Foto2 copy"/>
          <p:cNvPicPr>
            <a:picLocks noChangeAspect="1" noChangeArrowheads="1"/>
          </p:cNvPicPr>
          <p:nvPr/>
        </p:nvPicPr>
        <p:blipFill>
          <a:blip r:embed="rId2" cstate="print"/>
          <a:srcRect l="4113" t="2084" r="4064" b="3583"/>
          <a:stretch>
            <a:fillRect/>
          </a:stretch>
        </p:blipFill>
        <p:spPr bwMode="auto">
          <a:xfrm>
            <a:off x="7260609" y="3616656"/>
            <a:ext cx="1241946" cy="1924334"/>
          </a:xfrm>
          <a:prstGeom prst="rect">
            <a:avLst/>
          </a:prstGeom>
          <a:solidFill>
            <a:schemeClr val="accent1"/>
          </a:solidFill>
          <a:ln w="9525">
            <a:solidFill>
              <a:schemeClr val="bg1"/>
            </a:solidFill>
            <a:miter lim="800000"/>
            <a:headEnd/>
            <a:tailEnd/>
          </a:ln>
          <a:effectLst>
            <a:innerShdw blurRad="114300">
              <a:prstClr val="black"/>
            </a:innerShdw>
          </a:effectLst>
        </p:spPr>
      </p:pic>
      <p:sp>
        <p:nvSpPr>
          <p:cNvPr id="23556" name="4 CuadroTexto"/>
          <p:cNvSpPr txBox="1">
            <a:spLocks noChangeArrowheads="1"/>
          </p:cNvSpPr>
          <p:nvPr/>
        </p:nvSpPr>
        <p:spPr bwMode="auto">
          <a:xfrm>
            <a:off x="173038" y="1235075"/>
            <a:ext cx="6515100" cy="5592763"/>
          </a:xfrm>
          <a:prstGeom prst="rect">
            <a:avLst/>
          </a:prstGeom>
          <a:noFill/>
          <a:ln w="9525">
            <a:noFill/>
            <a:miter lim="800000"/>
            <a:headEnd/>
            <a:tailEnd/>
          </a:ln>
        </p:spPr>
        <p:txBody>
          <a:bodyPr>
            <a:spAutoFit/>
          </a:bodyPr>
          <a:lstStyle/>
          <a:p>
            <a:pPr marL="95250" indent="-95250" algn="just">
              <a:buFont typeface="Arial" pitchFamily="34" charset="0"/>
              <a:buChar char="•"/>
              <a:defRPr/>
            </a:pPr>
            <a:r>
              <a:rPr lang="es-MX" sz="2200" dirty="0">
                <a:latin typeface="Arial" pitchFamily="34" charset="0"/>
              </a:rPr>
              <a:t>Se diseñan y producen </a:t>
            </a:r>
            <a:r>
              <a:rPr lang="es-MX" sz="2200" b="1" dirty="0">
                <a:latin typeface="Arial" pitchFamily="34" charset="0"/>
              </a:rPr>
              <a:t>60 formatos </a:t>
            </a:r>
            <a:r>
              <a:rPr lang="es-MX" sz="2200" dirty="0">
                <a:latin typeface="Arial" pitchFamily="34" charset="0"/>
              </a:rPr>
              <a:t>de acreditación, certificación y apoyo al control escolar. </a:t>
            </a:r>
          </a:p>
          <a:p>
            <a:pPr marL="95250" indent="-95250" algn="just">
              <a:buFont typeface="Arial" pitchFamily="34" charset="0"/>
              <a:buChar char="•"/>
              <a:defRPr/>
            </a:pPr>
            <a:endParaRPr lang="es-MX" sz="2200" dirty="0">
              <a:latin typeface="Arial" pitchFamily="34" charset="0"/>
            </a:endParaRPr>
          </a:p>
          <a:p>
            <a:pPr marL="95250" indent="-95250" algn="just">
              <a:buFont typeface="Arial" pitchFamily="34" charset="0"/>
              <a:buChar char="•"/>
              <a:defRPr/>
            </a:pPr>
            <a:r>
              <a:rPr lang="es-MX" sz="2200" dirty="0">
                <a:latin typeface="Arial" pitchFamily="34" charset="0"/>
              </a:rPr>
              <a:t>La producción y distribución a nivel nacional es de </a:t>
            </a:r>
            <a:r>
              <a:rPr lang="es-MX" sz="2200" b="1" dirty="0">
                <a:latin typeface="Arial" pitchFamily="34" charset="0"/>
              </a:rPr>
              <a:t>25.4 millones de documentos</a:t>
            </a:r>
            <a:r>
              <a:rPr lang="es-MX" sz="2200" dirty="0">
                <a:latin typeface="Arial" pitchFamily="34" charset="0"/>
              </a:rPr>
              <a:t>. </a:t>
            </a:r>
          </a:p>
          <a:p>
            <a:pPr marL="95250" indent="-95250" algn="just">
              <a:buFont typeface="Arial" pitchFamily="34" charset="0"/>
              <a:buChar char="•"/>
              <a:defRPr/>
            </a:pPr>
            <a:endParaRPr lang="es-MX" sz="2200" dirty="0">
              <a:latin typeface="Arial" pitchFamily="34" charset="0"/>
            </a:endParaRPr>
          </a:p>
          <a:p>
            <a:pPr marL="95250" indent="-95250" algn="just">
              <a:buFont typeface="Arial" pitchFamily="34" charset="0"/>
              <a:buChar char="•"/>
              <a:defRPr/>
            </a:pPr>
            <a:r>
              <a:rPr lang="es-MX" sz="2200" dirty="0">
                <a:latin typeface="Arial" pitchFamily="34" charset="0"/>
              </a:rPr>
              <a:t>Es necesaria la consolidación de los sistemas de información y los registros administrativos con la finalidad de:</a:t>
            </a:r>
          </a:p>
          <a:p>
            <a:pPr marL="95250" indent="-95250" algn="just">
              <a:buFont typeface="Arial" pitchFamily="34" charset="0"/>
              <a:buChar char="•"/>
              <a:defRPr/>
            </a:pPr>
            <a:endParaRPr lang="es-MX" sz="100" dirty="0">
              <a:latin typeface="Arial" pitchFamily="34" charset="0"/>
            </a:endParaRPr>
          </a:p>
          <a:p>
            <a:pPr marL="914400" lvl="1" indent="-457200" algn="just">
              <a:buFontTx/>
              <a:buAutoNum type="alphaLcParenR"/>
              <a:defRPr/>
            </a:pPr>
            <a:r>
              <a:rPr lang="es-MX" sz="2200" dirty="0">
                <a:latin typeface="Arial" pitchFamily="34" charset="0"/>
              </a:rPr>
              <a:t>Agilizar los procesos de control escolar.</a:t>
            </a:r>
          </a:p>
          <a:p>
            <a:pPr marL="914400" lvl="1" indent="-457200" algn="just">
              <a:buFontTx/>
              <a:buAutoNum type="alphaLcParenR"/>
              <a:defRPr/>
            </a:pPr>
            <a:endParaRPr lang="es-MX" sz="1050" dirty="0">
              <a:latin typeface="Arial" pitchFamily="34" charset="0"/>
            </a:endParaRPr>
          </a:p>
          <a:p>
            <a:pPr marL="723900" lvl="1" indent="-266700" algn="just">
              <a:defRPr/>
            </a:pPr>
            <a:r>
              <a:rPr lang="es-MX" sz="2200" dirty="0">
                <a:latin typeface="Arial" pitchFamily="34" charset="0"/>
              </a:rPr>
              <a:t>b) Facilitar la validación de sus antecedentes académicos.</a:t>
            </a:r>
          </a:p>
          <a:p>
            <a:pPr marL="723900" lvl="1" indent="-266700" algn="just">
              <a:defRPr/>
            </a:pPr>
            <a:endParaRPr lang="es-MX" sz="1000" dirty="0">
              <a:latin typeface="Arial" pitchFamily="34" charset="0"/>
            </a:endParaRPr>
          </a:p>
          <a:p>
            <a:pPr marL="723900" lvl="1" indent="-266700" algn="just">
              <a:defRPr/>
            </a:pPr>
            <a:r>
              <a:rPr lang="es-MX" sz="2200" dirty="0">
                <a:latin typeface="Arial" pitchFamily="34" charset="0"/>
              </a:rPr>
              <a:t>c) Libre tránsito por el sistema educativo nacional.</a:t>
            </a:r>
          </a:p>
        </p:txBody>
      </p:sp>
      <p:pic>
        <p:nvPicPr>
          <p:cNvPr id="23557" name="Picture 29" descr="D:\temp\Alex\Foto5.jpg">
            <a:hlinkHover r:id="" action="ppaction://noaction">
              <a:snd r:embed="rId3" name="TECLA.WAV" builtIn="1"/>
            </a:hlinkHover>
          </p:cNvPr>
          <p:cNvPicPr>
            <a:picLocks noChangeAspect="1" noChangeArrowheads="1"/>
          </p:cNvPicPr>
          <p:nvPr/>
        </p:nvPicPr>
        <p:blipFill>
          <a:blip r:embed="rId4" cstate="print"/>
          <a:srcRect l="2542" t="5359" r="6533" b="4077"/>
          <a:stretch>
            <a:fillRect/>
          </a:stretch>
        </p:blipFill>
        <p:spPr bwMode="auto">
          <a:xfrm>
            <a:off x="6701050" y="1241948"/>
            <a:ext cx="2279176" cy="1883391"/>
          </a:xfrm>
          <a:prstGeom prst="rect">
            <a:avLst/>
          </a:prstGeom>
          <a:noFill/>
          <a:ln w="9525">
            <a:solidFill>
              <a:schemeClr val="bg1"/>
            </a:solidFill>
            <a:miter lim="800000"/>
            <a:headEnd/>
            <a:tailEnd/>
          </a:ln>
          <a:effectLst>
            <a:innerShdw blurRad="114300">
              <a:prstClr val="black"/>
            </a:innerShdw>
          </a:effectLst>
        </p:spPr>
      </p:pic>
      <p:sp>
        <p:nvSpPr>
          <p:cNvPr id="7"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III. Sistema Nacional de Acreditación y Certificación</a:t>
            </a:r>
          </a:p>
        </p:txBody>
      </p:sp>
      <p:sp>
        <p:nvSpPr>
          <p:cNvPr id="199686" name="2 CuadroTexto"/>
          <p:cNvSpPr txBox="1">
            <a:spLocks noChangeArrowheads="1"/>
          </p:cNvSpPr>
          <p:nvPr/>
        </p:nvSpPr>
        <p:spPr bwMode="auto">
          <a:xfrm>
            <a:off x="250825" y="620713"/>
            <a:ext cx="7459663" cy="476250"/>
          </a:xfrm>
          <a:prstGeom prst="rect">
            <a:avLst/>
          </a:prstGeom>
          <a:noFill/>
          <a:ln w="9525">
            <a:noFill/>
            <a:miter lim="800000"/>
            <a:headEnd/>
            <a:tailEnd/>
          </a:ln>
        </p:spPr>
        <p:txBody>
          <a:bodyPr>
            <a:spAutoFit/>
          </a:bodyPr>
          <a:lstStyle/>
          <a:p>
            <a:r>
              <a:rPr lang="es-MX" sz="2500" b="1">
                <a:latin typeface="Calibri" pitchFamily="34" charset="0"/>
              </a:rPr>
              <a:t>Estado de la Producción de Formatos de Certificación. </a:t>
            </a:r>
          </a:p>
        </p:txBody>
      </p:sp>
      <p:sp>
        <p:nvSpPr>
          <p:cNvPr id="9" name="8 Rectángulo"/>
          <p:cNvSpPr/>
          <p:nvPr/>
        </p:nvSpPr>
        <p:spPr>
          <a:xfrm>
            <a:off x="68263" y="555625"/>
            <a:ext cx="144462" cy="585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 name="9 Rectángulo"/>
          <p:cNvSpPr/>
          <p:nvPr/>
        </p:nvSpPr>
        <p:spPr>
          <a:xfrm>
            <a:off x="163513" y="557213"/>
            <a:ext cx="65087" cy="585787"/>
          </a:xfrm>
          <a:prstGeom prst="rect">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4"/>
          <p:cNvPicPr>
            <a:picLocks noChangeAspect="1" noChangeArrowheads="1"/>
          </p:cNvPicPr>
          <p:nvPr/>
        </p:nvPicPr>
        <p:blipFill>
          <a:blip r:embed="rId2"/>
          <a:srcRect/>
          <a:stretch>
            <a:fillRect/>
          </a:stretch>
        </p:blipFill>
        <p:spPr bwMode="auto">
          <a:xfrm>
            <a:off x="300038" y="525463"/>
            <a:ext cx="8531225" cy="6048375"/>
          </a:xfrm>
          <a:prstGeom prst="rect">
            <a:avLst/>
          </a:prstGeom>
          <a:noFill/>
          <a:ln w="19050" algn="ctr">
            <a:noFill/>
            <a:miter lim="800000"/>
            <a:headEnd/>
            <a:tailEnd/>
          </a:ln>
        </p:spPr>
      </p:pic>
      <p:sp>
        <p:nvSpPr>
          <p:cNvPr id="200707" name="2 CuadroTexto"/>
          <p:cNvSpPr txBox="1">
            <a:spLocks noChangeArrowheads="1"/>
          </p:cNvSpPr>
          <p:nvPr/>
        </p:nvSpPr>
        <p:spPr bwMode="auto">
          <a:xfrm>
            <a:off x="234950" y="5716588"/>
            <a:ext cx="3722688" cy="457200"/>
          </a:xfrm>
          <a:prstGeom prst="rect">
            <a:avLst/>
          </a:prstGeom>
          <a:noFill/>
          <a:ln w="9525">
            <a:noFill/>
            <a:miter lim="800000"/>
            <a:headEnd/>
            <a:tailEnd/>
          </a:ln>
        </p:spPr>
        <p:txBody>
          <a:bodyPr wrap="none">
            <a:spAutoFit/>
          </a:bodyPr>
          <a:lstStyle/>
          <a:p>
            <a:pPr algn="ctr"/>
            <a:r>
              <a:rPr lang="es-MX" sz="2400" b="1"/>
              <a:t>BOLETA ELECTRÓNICA</a:t>
            </a:r>
          </a:p>
        </p:txBody>
      </p:sp>
      <p:sp>
        <p:nvSpPr>
          <p:cNvPr id="5"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III. Sistema Nacional de Acreditación y Certificación</a:t>
            </a:r>
          </a:p>
        </p:txBody>
      </p:sp>
      <p:sp>
        <p:nvSpPr>
          <p:cNvPr id="200709" name="2 CuadroTexto"/>
          <p:cNvSpPr txBox="1">
            <a:spLocks noChangeArrowheads="1"/>
          </p:cNvSpPr>
          <p:nvPr/>
        </p:nvSpPr>
        <p:spPr bwMode="auto">
          <a:xfrm>
            <a:off x="536575" y="511175"/>
            <a:ext cx="4513263" cy="477838"/>
          </a:xfrm>
          <a:prstGeom prst="rect">
            <a:avLst/>
          </a:prstGeom>
          <a:noFill/>
          <a:ln w="9525">
            <a:noFill/>
            <a:miter lim="800000"/>
            <a:headEnd/>
            <a:tailEnd/>
          </a:ln>
        </p:spPr>
        <p:txBody>
          <a:bodyPr>
            <a:spAutoFit/>
          </a:bodyPr>
          <a:lstStyle/>
          <a:p>
            <a:r>
              <a:rPr lang="es-MX" sz="2500" b="1">
                <a:latin typeface="Calibri" pitchFamily="34" charset="0"/>
              </a:rPr>
              <a:t>Avances</a:t>
            </a:r>
          </a:p>
        </p:txBody>
      </p:sp>
      <p:sp>
        <p:nvSpPr>
          <p:cNvPr id="8" name="7 Rectángulo"/>
          <p:cNvSpPr/>
          <p:nvPr/>
        </p:nvSpPr>
        <p:spPr>
          <a:xfrm>
            <a:off x="285750" y="636588"/>
            <a:ext cx="144463" cy="58578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Rectángulo"/>
          <p:cNvSpPr/>
          <p:nvPr/>
        </p:nvSpPr>
        <p:spPr>
          <a:xfrm>
            <a:off x="382588" y="639763"/>
            <a:ext cx="63500" cy="585787"/>
          </a:xfrm>
          <a:prstGeom prst="rect">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III. Sistema Nacional de Acreditación y Certificación</a:t>
            </a:r>
          </a:p>
        </p:txBody>
      </p:sp>
      <p:sp>
        <p:nvSpPr>
          <p:cNvPr id="202761" name="2 CuadroTexto"/>
          <p:cNvSpPr txBox="1">
            <a:spLocks noChangeArrowheads="1"/>
          </p:cNvSpPr>
          <p:nvPr/>
        </p:nvSpPr>
        <p:spPr bwMode="auto">
          <a:xfrm>
            <a:off x="792163" y="1060450"/>
            <a:ext cx="7942262" cy="5145088"/>
          </a:xfrm>
          <a:prstGeom prst="rect">
            <a:avLst/>
          </a:prstGeom>
          <a:noFill/>
          <a:ln w="9525">
            <a:noFill/>
            <a:miter lim="800000"/>
            <a:headEnd/>
            <a:tailEnd/>
          </a:ln>
        </p:spPr>
        <p:txBody>
          <a:bodyPr>
            <a:spAutoFit/>
          </a:bodyPr>
          <a:lstStyle/>
          <a:p>
            <a:pPr algn="r"/>
            <a:r>
              <a:rPr lang="es-MX" sz="3200" b="1">
                <a:latin typeface="Calibri" pitchFamily="34" charset="0"/>
              </a:rPr>
              <a:t>Ley General de Educación</a:t>
            </a:r>
          </a:p>
          <a:p>
            <a:pPr algn="just"/>
            <a:endParaRPr lang="es-MX" sz="2400" b="1">
              <a:solidFill>
                <a:srgbClr val="333333"/>
              </a:solidFill>
              <a:cs typeface="Arial" charset="0"/>
            </a:endParaRPr>
          </a:p>
          <a:p>
            <a:pPr algn="r"/>
            <a:r>
              <a:rPr lang="es-MX" sz="2400" b="1">
                <a:solidFill>
                  <a:srgbClr val="333333"/>
                </a:solidFill>
                <a:cs typeface="Arial" charset="0"/>
              </a:rPr>
              <a:t>Facultad Exclusiva de la </a:t>
            </a:r>
          </a:p>
          <a:p>
            <a:pPr algn="r"/>
            <a:r>
              <a:rPr lang="es-MX" sz="2400" b="1">
                <a:solidFill>
                  <a:srgbClr val="333333"/>
                </a:solidFill>
                <a:cs typeface="Arial" charset="0"/>
              </a:rPr>
              <a:t>Autoridad Educativa Federal</a:t>
            </a:r>
          </a:p>
          <a:p>
            <a:pPr algn="just"/>
            <a:endParaRPr lang="es-MX" sz="2400" b="1">
              <a:cs typeface="Arial" charset="0"/>
            </a:endParaRPr>
          </a:p>
          <a:p>
            <a:pPr algn="just"/>
            <a:r>
              <a:rPr lang="es-MX" sz="2400" b="1">
                <a:solidFill>
                  <a:srgbClr val="333333"/>
                </a:solidFill>
                <a:cs typeface="Arial" charset="0"/>
              </a:rPr>
              <a:t>Art. 12.</a:t>
            </a:r>
          </a:p>
          <a:p>
            <a:pPr algn="just"/>
            <a:endParaRPr lang="es-MX" sz="2400" u="sng">
              <a:solidFill>
                <a:srgbClr val="333333"/>
              </a:solidFill>
              <a:cs typeface="Arial" charset="0"/>
            </a:endParaRPr>
          </a:p>
          <a:p>
            <a:pPr algn="just"/>
            <a:r>
              <a:rPr lang="es-ES" sz="2400">
                <a:solidFill>
                  <a:srgbClr val="333333"/>
                </a:solidFill>
                <a:cs typeface="Arial" charset="0"/>
              </a:rPr>
              <a:t>X.- </a:t>
            </a:r>
            <a:r>
              <a:rPr lang="es-ES" sz="2400">
                <a:solidFill>
                  <a:srgbClr val="C00000"/>
                </a:solidFill>
                <a:cs typeface="Arial" charset="0"/>
              </a:rPr>
              <a:t>Regular</a:t>
            </a:r>
            <a:r>
              <a:rPr lang="es-ES" sz="2400">
                <a:solidFill>
                  <a:srgbClr val="333333"/>
                </a:solidFill>
                <a:cs typeface="Arial" charset="0"/>
              </a:rPr>
              <a:t>, </a:t>
            </a:r>
            <a:r>
              <a:rPr lang="es-ES" sz="2400">
                <a:solidFill>
                  <a:srgbClr val="C00000"/>
                </a:solidFill>
                <a:cs typeface="Arial" charset="0"/>
              </a:rPr>
              <a:t>coordinar</a:t>
            </a:r>
            <a:r>
              <a:rPr lang="es-ES" sz="2400">
                <a:solidFill>
                  <a:srgbClr val="333333"/>
                </a:solidFill>
                <a:cs typeface="Arial" charset="0"/>
              </a:rPr>
              <a:t> y </a:t>
            </a:r>
            <a:r>
              <a:rPr lang="es-ES" sz="2400">
                <a:solidFill>
                  <a:srgbClr val="C00000"/>
                </a:solidFill>
                <a:cs typeface="Arial" charset="0"/>
              </a:rPr>
              <a:t>operar</a:t>
            </a:r>
            <a:r>
              <a:rPr lang="es-ES" sz="2400">
                <a:solidFill>
                  <a:srgbClr val="333333"/>
                </a:solidFill>
                <a:cs typeface="Arial" charset="0"/>
              </a:rPr>
              <a:t> un padrón nacional de alumnos, docentes, instituciones y centros escolares; un registro nacional de emisión, validación e inscripción de documentos académicos y establecer un Sistema Nacional de Información Educativa.</a:t>
            </a:r>
            <a:endParaRPr lang="es-MX" sz="2400">
              <a:solidFill>
                <a:srgbClr val="333333"/>
              </a:solidFill>
              <a:cs typeface="Arial" charset="0"/>
            </a:endParaRPr>
          </a:p>
          <a:p>
            <a:endParaRPr lang="es-MX">
              <a:solidFill>
                <a:srgbClr val="333333"/>
              </a:solidFill>
            </a:endParaRPr>
          </a:p>
          <a:p>
            <a:r>
              <a:rPr lang="es-MX">
                <a:solidFill>
                  <a:srgbClr val="333333"/>
                </a:solidFill>
              </a:rPr>
              <a:t>(DOF. 28.Enero.2011);</a:t>
            </a:r>
            <a:endParaRPr lang="es-MX" sz="2400" b="1">
              <a:cs typeface="Arial" charset="0"/>
            </a:endParaRPr>
          </a:p>
        </p:txBody>
      </p:sp>
      <p:pic>
        <p:nvPicPr>
          <p:cNvPr id="202762" name="Picture 7" descr="8-map-mexico"/>
          <p:cNvPicPr>
            <a:picLocks noChangeAspect="1" noChangeArrowheads="1"/>
          </p:cNvPicPr>
          <p:nvPr/>
        </p:nvPicPr>
        <p:blipFill>
          <a:blip r:embed="rId2"/>
          <a:srcRect/>
          <a:stretch>
            <a:fillRect/>
          </a:stretch>
        </p:blipFill>
        <p:spPr bwMode="auto">
          <a:xfrm>
            <a:off x="619125" y="1166813"/>
            <a:ext cx="2160588" cy="1528762"/>
          </a:xfrm>
          <a:prstGeom prst="rect">
            <a:avLst/>
          </a:prstGeom>
          <a:noFill/>
          <a:ln w="9525">
            <a:noFill/>
            <a:miter lim="800000"/>
            <a:headEnd/>
            <a:tailEnd/>
          </a:ln>
        </p:spPr>
      </p:pic>
      <p:pic>
        <p:nvPicPr>
          <p:cNvPr id="202763" name="Picture 10" descr="http://www.innnsad.com.mx/img/libro.jpg"/>
          <p:cNvPicPr>
            <a:picLocks noChangeAspect="1" noChangeArrowheads="1"/>
          </p:cNvPicPr>
          <p:nvPr/>
        </p:nvPicPr>
        <p:blipFill>
          <a:blip r:embed="rId3"/>
          <a:srcRect/>
          <a:stretch>
            <a:fillRect/>
          </a:stretch>
        </p:blipFill>
        <p:spPr bwMode="auto">
          <a:xfrm>
            <a:off x="6877050" y="5367338"/>
            <a:ext cx="14255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III. Sistema Nacional de Acreditación y Certificación</a:t>
            </a:r>
          </a:p>
        </p:txBody>
      </p:sp>
      <p:sp>
        <p:nvSpPr>
          <p:cNvPr id="203782" name="2 CuadroTexto"/>
          <p:cNvSpPr txBox="1">
            <a:spLocks noChangeArrowheads="1"/>
          </p:cNvSpPr>
          <p:nvPr/>
        </p:nvSpPr>
        <p:spPr bwMode="auto">
          <a:xfrm>
            <a:off x="728663" y="915988"/>
            <a:ext cx="7994650" cy="7335837"/>
          </a:xfrm>
          <a:prstGeom prst="rect">
            <a:avLst/>
          </a:prstGeom>
          <a:noFill/>
          <a:ln w="9525">
            <a:noFill/>
            <a:miter lim="800000"/>
            <a:headEnd/>
            <a:tailEnd/>
          </a:ln>
        </p:spPr>
        <p:txBody>
          <a:bodyPr>
            <a:spAutoFit/>
          </a:bodyPr>
          <a:lstStyle/>
          <a:p>
            <a:pPr algn="r"/>
            <a:r>
              <a:rPr lang="es-MX" sz="3200" b="1">
                <a:latin typeface="Calibri" pitchFamily="34" charset="0"/>
              </a:rPr>
              <a:t>Ley General de Educación</a:t>
            </a:r>
          </a:p>
          <a:p>
            <a:pPr algn="just"/>
            <a:endParaRPr lang="es-MX" sz="2400" b="1">
              <a:solidFill>
                <a:srgbClr val="333333"/>
              </a:solidFill>
              <a:cs typeface="Arial" charset="0"/>
            </a:endParaRPr>
          </a:p>
          <a:p>
            <a:pPr algn="r"/>
            <a:r>
              <a:rPr lang="es-MX" sz="2400" b="1">
                <a:solidFill>
                  <a:srgbClr val="333333"/>
                </a:solidFill>
                <a:cs typeface="Arial" charset="0"/>
              </a:rPr>
              <a:t>Facultad Exclusiva de las </a:t>
            </a:r>
          </a:p>
          <a:p>
            <a:pPr algn="r"/>
            <a:r>
              <a:rPr lang="es-MX" sz="2400" b="1">
                <a:solidFill>
                  <a:srgbClr val="333333"/>
                </a:solidFill>
                <a:cs typeface="Arial" charset="0"/>
              </a:rPr>
              <a:t>Autoridades Educativas Estatales</a:t>
            </a:r>
          </a:p>
          <a:p>
            <a:pPr algn="just"/>
            <a:endParaRPr lang="es-MX" sz="2400" b="1">
              <a:cs typeface="Arial" charset="0"/>
            </a:endParaRPr>
          </a:p>
          <a:p>
            <a:pPr algn="just"/>
            <a:r>
              <a:rPr lang="es-MX" sz="2400" b="1">
                <a:solidFill>
                  <a:srgbClr val="333333"/>
                </a:solidFill>
                <a:cs typeface="Arial" charset="0"/>
              </a:rPr>
              <a:t>Art. 13.</a:t>
            </a:r>
          </a:p>
          <a:p>
            <a:pPr algn="just"/>
            <a:endParaRPr lang="es-MX" sz="2400" u="sng">
              <a:solidFill>
                <a:srgbClr val="333333"/>
              </a:solidFill>
              <a:cs typeface="Arial" charset="0"/>
            </a:endParaRPr>
          </a:p>
          <a:p>
            <a:pPr algn="just"/>
            <a:r>
              <a:rPr lang="es-MX" sz="2400">
                <a:solidFill>
                  <a:srgbClr val="333333"/>
                </a:solidFill>
              </a:rPr>
              <a:t>VII.- </a:t>
            </a:r>
            <a:r>
              <a:rPr lang="es-MX" sz="2400">
                <a:solidFill>
                  <a:srgbClr val="C00000"/>
                </a:solidFill>
                <a:cs typeface="Arial" charset="0"/>
              </a:rPr>
              <a:t>Coordinar</a:t>
            </a:r>
            <a:r>
              <a:rPr lang="es-MX" sz="2400">
                <a:solidFill>
                  <a:srgbClr val="333333"/>
                </a:solidFill>
                <a:cs typeface="Arial" charset="0"/>
              </a:rPr>
              <a:t> y </a:t>
            </a:r>
            <a:r>
              <a:rPr lang="es-MX" sz="2400">
                <a:solidFill>
                  <a:srgbClr val="C00000"/>
                </a:solidFill>
                <a:cs typeface="Arial" charset="0"/>
              </a:rPr>
              <a:t>operar</a:t>
            </a:r>
            <a:r>
              <a:rPr lang="es-MX" sz="2400">
                <a:solidFill>
                  <a:srgbClr val="333333"/>
                </a:solidFill>
                <a:cs typeface="Arial" charset="0"/>
              </a:rPr>
              <a:t> un padrón estatal de alumnos, docentes, instituciones y centros escolares; un registro estatal de emisión, validación e inscripción de documentos académicos y establecer un Sistema Estatal de Información Educativa coordinado con el Sistema Nacional de Información Educativa</a:t>
            </a:r>
            <a:r>
              <a:rPr lang="es-ES"/>
              <a:t>.</a:t>
            </a:r>
          </a:p>
          <a:p>
            <a:pPr algn="just"/>
            <a:endParaRPr lang="es-ES"/>
          </a:p>
          <a:p>
            <a:pPr algn="just"/>
            <a:r>
              <a:rPr lang="es-MX">
                <a:solidFill>
                  <a:srgbClr val="333333"/>
                </a:solidFill>
              </a:rPr>
              <a:t>(DOF. 28.Enero.2011);</a:t>
            </a:r>
            <a:endParaRPr lang="es-MX" sz="2400">
              <a:solidFill>
                <a:srgbClr val="333333"/>
              </a:solidFill>
              <a:cs typeface="Arial" charset="0"/>
            </a:endParaRPr>
          </a:p>
          <a:p>
            <a:pPr algn="just"/>
            <a:endParaRPr lang="es-MX" sz="2400">
              <a:solidFill>
                <a:srgbClr val="333333"/>
              </a:solidFill>
            </a:endParaRPr>
          </a:p>
          <a:p>
            <a:pPr algn="just"/>
            <a:endParaRPr lang="es-MX" sz="2400">
              <a:solidFill>
                <a:srgbClr val="333333"/>
              </a:solidFill>
              <a:cs typeface="Arial" charset="0"/>
            </a:endParaRPr>
          </a:p>
          <a:p>
            <a:pPr algn="just"/>
            <a:endParaRPr lang="es-MX" sz="2400" b="1">
              <a:cs typeface="Arial" charset="0"/>
            </a:endParaRPr>
          </a:p>
          <a:p>
            <a:pPr algn="just"/>
            <a:endParaRPr lang="es-MX" sz="2400" b="1">
              <a:cs typeface="Arial" charset="0"/>
            </a:endParaRPr>
          </a:p>
          <a:p>
            <a:pPr algn="just"/>
            <a:endParaRPr lang="es-MX" sz="2400" b="1">
              <a:cs typeface="Arial" charset="0"/>
            </a:endParaRPr>
          </a:p>
        </p:txBody>
      </p:sp>
      <p:pic>
        <p:nvPicPr>
          <p:cNvPr id="203783" name="Picture 26" descr="http://tribune.com.pk/wp-content/uploads/2010/04/fake-degree.jpg"/>
          <p:cNvPicPr>
            <a:picLocks noChangeAspect="1" noChangeArrowheads="1"/>
          </p:cNvPicPr>
          <p:nvPr/>
        </p:nvPicPr>
        <p:blipFill>
          <a:blip r:embed="rId2" cstate="print"/>
          <a:srcRect/>
          <a:stretch>
            <a:fillRect/>
          </a:stretch>
        </p:blipFill>
        <p:spPr bwMode="auto">
          <a:xfrm>
            <a:off x="7110413" y="5475288"/>
            <a:ext cx="1522412" cy="1036637"/>
          </a:xfrm>
          <a:prstGeom prst="rect">
            <a:avLst/>
          </a:prstGeom>
          <a:noFill/>
          <a:ln w="9525">
            <a:noFill/>
            <a:miter lim="800000"/>
            <a:headEnd/>
            <a:tailEnd/>
          </a:ln>
        </p:spPr>
      </p:pic>
      <p:pic>
        <p:nvPicPr>
          <p:cNvPr id="203784" name="Picture 7" descr="mexico"/>
          <p:cNvPicPr>
            <a:picLocks noChangeAspect="1" noChangeArrowheads="1"/>
          </p:cNvPicPr>
          <p:nvPr/>
        </p:nvPicPr>
        <p:blipFill>
          <a:blip r:embed="rId3"/>
          <a:srcRect/>
          <a:stretch>
            <a:fillRect/>
          </a:stretch>
        </p:blipFill>
        <p:spPr bwMode="auto">
          <a:xfrm>
            <a:off x="777875" y="993775"/>
            <a:ext cx="2293938"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III. Sistema Nacional de Acreditación y Certificación</a:t>
            </a:r>
          </a:p>
        </p:txBody>
      </p:sp>
      <p:sp>
        <p:nvSpPr>
          <p:cNvPr id="205827" name="2 CuadroTexto"/>
          <p:cNvSpPr txBox="1">
            <a:spLocks noChangeArrowheads="1"/>
          </p:cNvSpPr>
          <p:nvPr/>
        </p:nvSpPr>
        <p:spPr bwMode="auto">
          <a:xfrm>
            <a:off x="234950" y="725488"/>
            <a:ext cx="5464175" cy="7426325"/>
          </a:xfrm>
          <a:prstGeom prst="rect">
            <a:avLst/>
          </a:prstGeom>
          <a:noFill/>
          <a:ln w="9525">
            <a:noFill/>
            <a:miter lim="800000"/>
            <a:headEnd/>
            <a:tailEnd/>
          </a:ln>
        </p:spPr>
        <p:txBody>
          <a:bodyPr>
            <a:spAutoFit/>
          </a:bodyPr>
          <a:lstStyle/>
          <a:p>
            <a:r>
              <a:rPr lang="es-MX" sz="3200" b="1">
                <a:latin typeface="Calibri" pitchFamily="34" charset="0"/>
              </a:rPr>
              <a:t>Ley General de Educación</a:t>
            </a:r>
          </a:p>
          <a:p>
            <a:endParaRPr lang="es-MX" sz="2400" b="1">
              <a:solidFill>
                <a:srgbClr val="333333"/>
              </a:solidFill>
              <a:cs typeface="Arial" charset="0"/>
            </a:endParaRPr>
          </a:p>
          <a:p>
            <a:r>
              <a:rPr lang="es-MX" sz="2400" b="1">
                <a:solidFill>
                  <a:srgbClr val="333333"/>
                </a:solidFill>
                <a:cs typeface="Arial" charset="0"/>
              </a:rPr>
              <a:t>Transitorios</a:t>
            </a:r>
          </a:p>
          <a:p>
            <a:endParaRPr lang="es-MX" sz="2400" b="1">
              <a:solidFill>
                <a:srgbClr val="333333"/>
              </a:solidFill>
              <a:cs typeface="Arial" charset="0"/>
            </a:endParaRPr>
          </a:p>
          <a:p>
            <a:pPr algn="just"/>
            <a:r>
              <a:rPr lang="es-MX" sz="2400" b="1">
                <a:solidFill>
                  <a:srgbClr val="333333"/>
                </a:solidFill>
                <a:cs typeface="Arial" charset="0"/>
              </a:rPr>
              <a:t>Tercero.- </a:t>
            </a:r>
            <a:r>
              <a:rPr lang="es-MX" sz="2400">
                <a:solidFill>
                  <a:srgbClr val="333333"/>
                </a:solidFill>
                <a:cs typeface="Arial" charset="0"/>
              </a:rPr>
              <a:t>La constitución de los sistemas y registros a que hacen referencia la fracción X del artículo 12 y VII del artículo 13, se llevarán a cabo con base en la disponibilidad presupuestal, de manera gradual y con la participación coordinada de las autoridades educativas de los órdenes de gobierno correspondientes.</a:t>
            </a:r>
            <a:r>
              <a:rPr lang="es-ES" sz="2400">
                <a:solidFill>
                  <a:srgbClr val="333333"/>
                </a:solidFill>
                <a:cs typeface="Arial" charset="0"/>
              </a:rPr>
              <a:t> </a:t>
            </a:r>
          </a:p>
          <a:p>
            <a:endParaRPr lang="es-ES" sz="2400">
              <a:solidFill>
                <a:srgbClr val="333333"/>
              </a:solidFill>
              <a:cs typeface="Arial" charset="0"/>
            </a:endParaRPr>
          </a:p>
          <a:p>
            <a:r>
              <a:rPr lang="es-MX">
                <a:solidFill>
                  <a:srgbClr val="333333"/>
                </a:solidFill>
              </a:rPr>
              <a:t>(DOF. 28.Enero.2011);</a:t>
            </a:r>
            <a:endParaRPr lang="es-MX" sz="2400">
              <a:solidFill>
                <a:srgbClr val="333333"/>
              </a:solidFill>
              <a:cs typeface="Arial" charset="0"/>
            </a:endParaRPr>
          </a:p>
          <a:p>
            <a:endParaRPr lang="es-MX" sz="2400">
              <a:solidFill>
                <a:srgbClr val="333333"/>
              </a:solidFill>
            </a:endParaRPr>
          </a:p>
          <a:p>
            <a:endParaRPr lang="es-MX" sz="2400">
              <a:solidFill>
                <a:srgbClr val="333333"/>
              </a:solidFill>
              <a:cs typeface="Arial" charset="0"/>
            </a:endParaRPr>
          </a:p>
          <a:p>
            <a:endParaRPr lang="es-MX" sz="2400" b="1">
              <a:cs typeface="Arial" charset="0"/>
            </a:endParaRPr>
          </a:p>
          <a:p>
            <a:endParaRPr lang="es-MX" sz="2400" b="1">
              <a:cs typeface="Arial" charset="0"/>
            </a:endParaRPr>
          </a:p>
          <a:p>
            <a:endParaRPr lang="es-MX" sz="2400" b="1">
              <a:cs typeface="Arial" charset="0"/>
            </a:endParaRPr>
          </a:p>
        </p:txBody>
      </p:sp>
      <p:pic>
        <p:nvPicPr>
          <p:cNvPr id="205831" name="Picture 7" descr="01PP16112010"/>
          <p:cNvPicPr>
            <a:picLocks noChangeAspect="1" noChangeArrowheads="1"/>
          </p:cNvPicPr>
          <p:nvPr/>
        </p:nvPicPr>
        <p:blipFill>
          <a:blip r:embed="rId2"/>
          <a:srcRect/>
          <a:stretch>
            <a:fillRect/>
          </a:stretch>
        </p:blipFill>
        <p:spPr bwMode="auto">
          <a:xfrm>
            <a:off x="5878513" y="2868613"/>
            <a:ext cx="3132137" cy="20875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6988" y="-15875"/>
            <a:ext cx="7334251" cy="468313"/>
          </a:xfrm>
          <a:prstGeom prst="rect">
            <a:avLst/>
          </a:prstGeom>
          <a:noFill/>
          <a:ln>
            <a:miter lim="800000"/>
            <a:headEnd/>
            <a:tailEnd/>
          </a:ln>
        </p:spPr>
        <p:txBody>
          <a:bodyPr/>
          <a:lstStyle/>
          <a:p>
            <a:r>
              <a:rPr lang="es-MX" sz="2000" b="1">
                <a:solidFill>
                  <a:srgbClr val="FFFFFF"/>
                </a:solidFill>
                <a:latin typeface="Calibri" pitchFamily="34" charset="0"/>
              </a:rPr>
              <a:t>  RENAME</a:t>
            </a:r>
          </a:p>
        </p:txBody>
      </p:sp>
      <p:sp>
        <p:nvSpPr>
          <p:cNvPr id="6" name="16 CuadroTexto"/>
          <p:cNvSpPr txBox="1">
            <a:spLocks noChangeArrowheads="1"/>
          </p:cNvSpPr>
          <p:nvPr/>
        </p:nvSpPr>
        <p:spPr bwMode="auto">
          <a:xfrm>
            <a:off x="263525" y="768350"/>
            <a:ext cx="7837488" cy="1006475"/>
          </a:xfrm>
          <a:prstGeom prst="rect">
            <a:avLst/>
          </a:prstGeom>
          <a:noFill/>
          <a:ln w="9525">
            <a:noFill/>
            <a:miter lim="800000"/>
            <a:headEnd/>
            <a:tailEnd/>
          </a:ln>
        </p:spPr>
        <p:txBody>
          <a:bodyPr>
            <a:spAutoFit/>
          </a:bodyPr>
          <a:lstStyle/>
          <a:p>
            <a:pPr algn="just">
              <a:defRPr/>
            </a:pPr>
            <a:r>
              <a:rPr lang="es-ES" sz="2000" dirty="0">
                <a:latin typeface="+mn-lt"/>
                <a:cs typeface="Arial" charset="0"/>
              </a:rPr>
              <a:t>El </a:t>
            </a:r>
            <a:r>
              <a:rPr lang="es-ES" sz="2000" dirty="0">
                <a:latin typeface="+mn-lt"/>
                <a:cs typeface="Arial" charset="0"/>
              </a:rPr>
              <a:t>RENAME está diseñado para identificar las relaciones entre alumnos, maestros y escuelas, lo que permitirá analizar la información en su conjunto.</a:t>
            </a:r>
            <a:endParaRPr lang="es-MX" sz="2000" dirty="0">
              <a:latin typeface="+mn-lt"/>
              <a:cs typeface="Arial" charset="0"/>
            </a:endParaRPr>
          </a:p>
        </p:txBody>
      </p:sp>
      <p:sp>
        <p:nvSpPr>
          <p:cNvPr id="4" name="3 Forma libre"/>
          <p:cNvSpPr/>
          <p:nvPr/>
        </p:nvSpPr>
        <p:spPr>
          <a:xfrm>
            <a:off x="4057245" y="3686318"/>
            <a:ext cx="2577990" cy="2577990"/>
          </a:xfrm>
          <a:custGeom>
            <a:avLst/>
            <a:gdLst>
              <a:gd name="connsiteX0" fmla="*/ 1829868 w 2577990"/>
              <a:gd name="connsiteY0" fmla="*/ 411031 h 2577990"/>
              <a:gd name="connsiteX1" fmla="*/ 2030395 w 2577990"/>
              <a:gd name="connsiteY1" fmla="*/ 242760 h 2577990"/>
              <a:gd name="connsiteX2" fmla="*/ 2190593 w 2577990"/>
              <a:gd name="connsiteY2" fmla="*/ 377182 h 2577990"/>
              <a:gd name="connsiteX3" fmla="*/ 2059699 w 2577990"/>
              <a:gd name="connsiteY3" fmla="*/ 603882 h 2577990"/>
              <a:gd name="connsiteX4" fmla="*/ 2267672 w 2577990"/>
              <a:gd name="connsiteY4" fmla="*/ 964102 h 2577990"/>
              <a:gd name="connsiteX5" fmla="*/ 2529447 w 2577990"/>
              <a:gd name="connsiteY5" fmla="*/ 964095 h 2577990"/>
              <a:gd name="connsiteX6" fmla="*/ 2565761 w 2577990"/>
              <a:gd name="connsiteY6" fmla="*/ 1170041 h 2577990"/>
              <a:gd name="connsiteX7" fmla="*/ 2319771 w 2577990"/>
              <a:gd name="connsiteY7" fmla="*/ 1259567 h 2577990"/>
              <a:gd name="connsiteX8" fmla="*/ 2247543 w 2577990"/>
              <a:gd name="connsiteY8" fmla="*/ 1669194 h 2577990"/>
              <a:gd name="connsiteX9" fmla="*/ 2448078 w 2577990"/>
              <a:gd name="connsiteY9" fmla="*/ 1837455 h 2577990"/>
              <a:gd name="connsiteX10" fmla="*/ 2343517 w 2577990"/>
              <a:gd name="connsiteY10" fmla="*/ 2018561 h 2577990"/>
              <a:gd name="connsiteX11" fmla="*/ 2097531 w 2577990"/>
              <a:gd name="connsiteY11" fmla="*/ 1929022 h 2577990"/>
              <a:gd name="connsiteX12" fmla="*/ 1778898 w 2577990"/>
              <a:gd name="connsiteY12" fmla="*/ 2196387 h 2577990"/>
              <a:gd name="connsiteX13" fmla="*/ 1824361 w 2577990"/>
              <a:gd name="connsiteY13" fmla="*/ 2454184 h 2577990"/>
              <a:gd name="connsiteX14" fmla="*/ 1627850 w 2577990"/>
              <a:gd name="connsiteY14" fmla="*/ 2525708 h 2577990"/>
              <a:gd name="connsiteX15" fmla="*/ 1496968 w 2577990"/>
              <a:gd name="connsiteY15" fmla="*/ 2299001 h 2577990"/>
              <a:gd name="connsiteX16" fmla="*/ 1081022 w 2577990"/>
              <a:gd name="connsiteY16" fmla="*/ 2299001 h 2577990"/>
              <a:gd name="connsiteX17" fmla="*/ 950140 w 2577990"/>
              <a:gd name="connsiteY17" fmla="*/ 2525708 h 2577990"/>
              <a:gd name="connsiteX18" fmla="*/ 753629 w 2577990"/>
              <a:gd name="connsiteY18" fmla="*/ 2454184 h 2577990"/>
              <a:gd name="connsiteX19" fmla="*/ 799092 w 2577990"/>
              <a:gd name="connsiteY19" fmla="*/ 2196387 h 2577990"/>
              <a:gd name="connsiteX20" fmla="*/ 480459 w 2577990"/>
              <a:gd name="connsiteY20" fmla="*/ 1929022 h 2577990"/>
              <a:gd name="connsiteX21" fmla="*/ 234473 w 2577990"/>
              <a:gd name="connsiteY21" fmla="*/ 2018561 h 2577990"/>
              <a:gd name="connsiteX22" fmla="*/ 129912 w 2577990"/>
              <a:gd name="connsiteY22" fmla="*/ 1837455 h 2577990"/>
              <a:gd name="connsiteX23" fmla="*/ 330447 w 2577990"/>
              <a:gd name="connsiteY23" fmla="*/ 1669194 h 2577990"/>
              <a:gd name="connsiteX24" fmla="*/ 258219 w 2577990"/>
              <a:gd name="connsiteY24" fmla="*/ 1259567 h 2577990"/>
              <a:gd name="connsiteX25" fmla="*/ 12229 w 2577990"/>
              <a:gd name="connsiteY25" fmla="*/ 1170041 h 2577990"/>
              <a:gd name="connsiteX26" fmla="*/ 48543 w 2577990"/>
              <a:gd name="connsiteY26" fmla="*/ 964095 h 2577990"/>
              <a:gd name="connsiteX27" fmla="*/ 310317 w 2577990"/>
              <a:gd name="connsiteY27" fmla="*/ 964102 h 2577990"/>
              <a:gd name="connsiteX28" fmla="*/ 518290 w 2577990"/>
              <a:gd name="connsiteY28" fmla="*/ 603882 h 2577990"/>
              <a:gd name="connsiteX29" fmla="*/ 387397 w 2577990"/>
              <a:gd name="connsiteY29" fmla="*/ 377182 h 2577990"/>
              <a:gd name="connsiteX30" fmla="*/ 547595 w 2577990"/>
              <a:gd name="connsiteY30" fmla="*/ 242760 h 2577990"/>
              <a:gd name="connsiteX31" fmla="*/ 748122 w 2577990"/>
              <a:gd name="connsiteY31" fmla="*/ 411031 h 2577990"/>
              <a:gd name="connsiteX32" fmla="*/ 1138984 w 2577990"/>
              <a:gd name="connsiteY32" fmla="*/ 268769 h 2577990"/>
              <a:gd name="connsiteX33" fmla="*/ 1184433 w 2577990"/>
              <a:gd name="connsiteY33" fmla="*/ 10970 h 2577990"/>
              <a:gd name="connsiteX34" fmla="*/ 1393557 w 2577990"/>
              <a:gd name="connsiteY34" fmla="*/ 10970 h 2577990"/>
              <a:gd name="connsiteX35" fmla="*/ 1439007 w 2577990"/>
              <a:gd name="connsiteY35" fmla="*/ 268769 h 2577990"/>
              <a:gd name="connsiteX36" fmla="*/ 1829869 w 2577990"/>
              <a:gd name="connsiteY36" fmla="*/ 411031 h 2577990"/>
              <a:gd name="connsiteX37" fmla="*/ 1829868 w 2577990"/>
              <a:gd name="connsiteY37" fmla="*/ 411031 h 25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7990" h="2577990">
                <a:moveTo>
                  <a:pt x="1829868" y="411031"/>
                </a:moveTo>
                <a:lnTo>
                  <a:pt x="2030395" y="242760"/>
                </a:lnTo>
                <a:lnTo>
                  <a:pt x="2190593" y="377182"/>
                </a:lnTo>
                <a:lnTo>
                  <a:pt x="2059699" y="603882"/>
                </a:lnTo>
                <a:cubicBezTo>
                  <a:pt x="2152772" y="708582"/>
                  <a:pt x="2223535" y="831149"/>
                  <a:pt x="2267672" y="964102"/>
                </a:cubicBezTo>
                <a:lnTo>
                  <a:pt x="2529447" y="964095"/>
                </a:lnTo>
                <a:lnTo>
                  <a:pt x="2565761" y="1170041"/>
                </a:lnTo>
                <a:lnTo>
                  <a:pt x="2319771" y="1259567"/>
                </a:lnTo>
                <a:cubicBezTo>
                  <a:pt x="2323769" y="1399598"/>
                  <a:pt x="2299193" y="1538975"/>
                  <a:pt x="2247543" y="1669194"/>
                </a:cubicBezTo>
                <a:lnTo>
                  <a:pt x="2448078" y="1837455"/>
                </a:lnTo>
                <a:lnTo>
                  <a:pt x="2343517" y="2018561"/>
                </a:lnTo>
                <a:lnTo>
                  <a:pt x="2097531" y="1929022"/>
                </a:lnTo>
                <a:cubicBezTo>
                  <a:pt x="2010583" y="2038862"/>
                  <a:pt x="1902167" y="2129834"/>
                  <a:pt x="1778898" y="2196387"/>
                </a:cubicBezTo>
                <a:lnTo>
                  <a:pt x="1824361" y="2454184"/>
                </a:lnTo>
                <a:lnTo>
                  <a:pt x="1627850" y="2525708"/>
                </a:lnTo>
                <a:lnTo>
                  <a:pt x="1496968" y="2299001"/>
                </a:lnTo>
                <a:cubicBezTo>
                  <a:pt x="1359759" y="2327254"/>
                  <a:pt x="1218231" y="2327254"/>
                  <a:pt x="1081022" y="2299001"/>
                </a:cubicBezTo>
                <a:lnTo>
                  <a:pt x="950140" y="2525708"/>
                </a:lnTo>
                <a:lnTo>
                  <a:pt x="753629" y="2454184"/>
                </a:lnTo>
                <a:lnTo>
                  <a:pt x="799092" y="2196387"/>
                </a:lnTo>
                <a:cubicBezTo>
                  <a:pt x="675823" y="2129834"/>
                  <a:pt x="567406" y="2038862"/>
                  <a:pt x="480459" y="1929022"/>
                </a:cubicBezTo>
                <a:lnTo>
                  <a:pt x="234473" y="2018561"/>
                </a:lnTo>
                <a:lnTo>
                  <a:pt x="129912" y="1837455"/>
                </a:lnTo>
                <a:lnTo>
                  <a:pt x="330447" y="1669194"/>
                </a:lnTo>
                <a:cubicBezTo>
                  <a:pt x="278797" y="1538975"/>
                  <a:pt x="254221" y="1399598"/>
                  <a:pt x="258219" y="1259567"/>
                </a:cubicBezTo>
                <a:lnTo>
                  <a:pt x="12229" y="1170041"/>
                </a:lnTo>
                <a:lnTo>
                  <a:pt x="48543" y="964095"/>
                </a:lnTo>
                <a:lnTo>
                  <a:pt x="310317" y="964102"/>
                </a:lnTo>
                <a:cubicBezTo>
                  <a:pt x="354454" y="831149"/>
                  <a:pt x="425217" y="708582"/>
                  <a:pt x="518290" y="603882"/>
                </a:cubicBezTo>
                <a:lnTo>
                  <a:pt x="387397" y="377182"/>
                </a:lnTo>
                <a:lnTo>
                  <a:pt x="547595" y="242760"/>
                </a:lnTo>
                <a:lnTo>
                  <a:pt x="748122" y="411031"/>
                </a:lnTo>
                <a:cubicBezTo>
                  <a:pt x="867394" y="337553"/>
                  <a:pt x="1000386" y="289148"/>
                  <a:pt x="1138984" y="268769"/>
                </a:cubicBezTo>
                <a:lnTo>
                  <a:pt x="1184433" y="10970"/>
                </a:lnTo>
                <a:lnTo>
                  <a:pt x="1393557" y="10970"/>
                </a:lnTo>
                <a:lnTo>
                  <a:pt x="1439007" y="268769"/>
                </a:lnTo>
                <a:cubicBezTo>
                  <a:pt x="1577605" y="289148"/>
                  <a:pt x="1710597" y="337553"/>
                  <a:pt x="1829869" y="411031"/>
                </a:cubicBezTo>
                <a:lnTo>
                  <a:pt x="1829868" y="411031"/>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536071" tIns="621662" rIns="536071" bIns="666748" spcCol="1270" anchor="ctr"/>
          <a:lstStyle/>
          <a:p>
            <a:pPr algn="ctr" defTabSz="622300">
              <a:lnSpc>
                <a:spcPct val="90000"/>
              </a:lnSpc>
              <a:spcAft>
                <a:spcPct val="35000"/>
              </a:spcAft>
              <a:defRPr/>
            </a:pPr>
            <a:r>
              <a:rPr lang="es-MX" sz="1400" dirty="0"/>
              <a:t>Escuelas</a:t>
            </a:r>
            <a:endParaRPr lang="es-MX" sz="1400" dirty="0"/>
          </a:p>
        </p:txBody>
      </p:sp>
      <p:sp>
        <p:nvSpPr>
          <p:cNvPr id="9" name="8 Forma libre"/>
          <p:cNvSpPr/>
          <p:nvPr/>
        </p:nvSpPr>
        <p:spPr>
          <a:xfrm>
            <a:off x="2557323" y="3076974"/>
            <a:ext cx="1874902" cy="1874902"/>
          </a:xfrm>
          <a:custGeom>
            <a:avLst/>
            <a:gdLst>
              <a:gd name="connsiteX0" fmla="*/ 1402890 w 1874902"/>
              <a:gd name="connsiteY0" fmla="*/ 474865 h 1874902"/>
              <a:gd name="connsiteX1" fmla="*/ 1679501 w 1874902"/>
              <a:gd name="connsiteY1" fmla="*/ 391499 h 1874902"/>
              <a:gd name="connsiteX2" fmla="*/ 1781284 w 1874902"/>
              <a:gd name="connsiteY2" fmla="*/ 567792 h 1874902"/>
              <a:gd name="connsiteX3" fmla="*/ 1570782 w 1874902"/>
              <a:gd name="connsiteY3" fmla="*/ 765662 h 1874902"/>
              <a:gd name="connsiteX4" fmla="*/ 1570782 w 1874902"/>
              <a:gd name="connsiteY4" fmla="*/ 1109240 h 1874902"/>
              <a:gd name="connsiteX5" fmla="*/ 1781284 w 1874902"/>
              <a:gd name="connsiteY5" fmla="*/ 1307110 h 1874902"/>
              <a:gd name="connsiteX6" fmla="*/ 1679501 w 1874902"/>
              <a:gd name="connsiteY6" fmla="*/ 1483403 h 1874902"/>
              <a:gd name="connsiteX7" fmla="*/ 1402890 w 1874902"/>
              <a:gd name="connsiteY7" fmla="*/ 1400037 h 1874902"/>
              <a:gd name="connsiteX8" fmla="*/ 1105343 w 1874902"/>
              <a:gd name="connsiteY8" fmla="*/ 1571826 h 1874902"/>
              <a:gd name="connsiteX9" fmla="*/ 1039234 w 1874902"/>
              <a:gd name="connsiteY9" fmla="*/ 1853061 h 1874902"/>
              <a:gd name="connsiteX10" fmla="*/ 835668 w 1874902"/>
              <a:gd name="connsiteY10" fmla="*/ 1853061 h 1874902"/>
              <a:gd name="connsiteX11" fmla="*/ 769559 w 1874902"/>
              <a:gd name="connsiteY11" fmla="*/ 1571826 h 1874902"/>
              <a:gd name="connsiteX12" fmla="*/ 472012 w 1874902"/>
              <a:gd name="connsiteY12" fmla="*/ 1400037 h 1874902"/>
              <a:gd name="connsiteX13" fmla="*/ 195401 w 1874902"/>
              <a:gd name="connsiteY13" fmla="*/ 1483403 h 1874902"/>
              <a:gd name="connsiteX14" fmla="*/ 93618 w 1874902"/>
              <a:gd name="connsiteY14" fmla="*/ 1307110 h 1874902"/>
              <a:gd name="connsiteX15" fmla="*/ 304120 w 1874902"/>
              <a:gd name="connsiteY15" fmla="*/ 1109240 h 1874902"/>
              <a:gd name="connsiteX16" fmla="*/ 304120 w 1874902"/>
              <a:gd name="connsiteY16" fmla="*/ 765662 h 1874902"/>
              <a:gd name="connsiteX17" fmla="*/ 93618 w 1874902"/>
              <a:gd name="connsiteY17" fmla="*/ 567792 h 1874902"/>
              <a:gd name="connsiteX18" fmla="*/ 195401 w 1874902"/>
              <a:gd name="connsiteY18" fmla="*/ 391499 h 1874902"/>
              <a:gd name="connsiteX19" fmla="*/ 472012 w 1874902"/>
              <a:gd name="connsiteY19" fmla="*/ 474865 h 1874902"/>
              <a:gd name="connsiteX20" fmla="*/ 769559 w 1874902"/>
              <a:gd name="connsiteY20" fmla="*/ 303076 h 1874902"/>
              <a:gd name="connsiteX21" fmla="*/ 835668 w 1874902"/>
              <a:gd name="connsiteY21" fmla="*/ 21841 h 1874902"/>
              <a:gd name="connsiteX22" fmla="*/ 1039234 w 1874902"/>
              <a:gd name="connsiteY22" fmla="*/ 21841 h 1874902"/>
              <a:gd name="connsiteX23" fmla="*/ 1105343 w 1874902"/>
              <a:gd name="connsiteY23" fmla="*/ 303076 h 1874902"/>
              <a:gd name="connsiteX24" fmla="*/ 1402890 w 1874902"/>
              <a:gd name="connsiteY24" fmla="*/ 474865 h 187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4902" h="1874902">
                <a:moveTo>
                  <a:pt x="1402890" y="474865"/>
                </a:moveTo>
                <a:lnTo>
                  <a:pt x="1679501" y="391499"/>
                </a:lnTo>
                <a:lnTo>
                  <a:pt x="1781284" y="567792"/>
                </a:lnTo>
                <a:lnTo>
                  <a:pt x="1570782" y="765662"/>
                </a:lnTo>
                <a:cubicBezTo>
                  <a:pt x="1601295" y="878156"/>
                  <a:pt x="1601295" y="996746"/>
                  <a:pt x="1570782" y="1109240"/>
                </a:cubicBezTo>
                <a:lnTo>
                  <a:pt x="1781284" y="1307110"/>
                </a:lnTo>
                <a:lnTo>
                  <a:pt x="1679501" y="1483403"/>
                </a:lnTo>
                <a:lnTo>
                  <a:pt x="1402890" y="1400037"/>
                </a:lnTo>
                <a:cubicBezTo>
                  <a:pt x="1320725" y="1482709"/>
                  <a:pt x="1218022" y="1542005"/>
                  <a:pt x="1105343" y="1571826"/>
                </a:cubicBezTo>
                <a:lnTo>
                  <a:pt x="1039234" y="1853061"/>
                </a:lnTo>
                <a:lnTo>
                  <a:pt x="835668" y="1853061"/>
                </a:lnTo>
                <a:lnTo>
                  <a:pt x="769559" y="1571826"/>
                </a:lnTo>
                <a:cubicBezTo>
                  <a:pt x="656880" y="1542005"/>
                  <a:pt x="554177" y="1482709"/>
                  <a:pt x="472012" y="1400037"/>
                </a:cubicBezTo>
                <a:lnTo>
                  <a:pt x="195401" y="1483403"/>
                </a:lnTo>
                <a:lnTo>
                  <a:pt x="93618" y="1307110"/>
                </a:lnTo>
                <a:lnTo>
                  <a:pt x="304120" y="1109240"/>
                </a:lnTo>
                <a:cubicBezTo>
                  <a:pt x="273607" y="996746"/>
                  <a:pt x="273607" y="878156"/>
                  <a:pt x="304120" y="765662"/>
                </a:cubicBezTo>
                <a:lnTo>
                  <a:pt x="93618" y="567792"/>
                </a:lnTo>
                <a:lnTo>
                  <a:pt x="195401" y="391499"/>
                </a:lnTo>
                <a:lnTo>
                  <a:pt x="472012" y="474865"/>
                </a:lnTo>
                <a:cubicBezTo>
                  <a:pt x="554177" y="392193"/>
                  <a:pt x="656880" y="332897"/>
                  <a:pt x="769559" y="303076"/>
                </a:cubicBezTo>
                <a:lnTo>
                  <a:pt x="835668" y="21841"/>
                </a:lnTo>
                <a:lnTo>
                  <a:pt x="1039234" y="21841"/>
                </a:lnTo>
                <a:lnTo>
                  <a:pt x="1105343" y="303076"/>
                </a:lnTo>
                <a:cubicBezTo>
                  <a:pt x="1218022" y="332897"/>
                  <a:pt x="1320725" y="392193"/>
                  <a:pt x="1402890" y="474865"/>
                </a:cubicBezTo>
                <a:close/>
              </a:path>
            </a:pathLst>
          </a:custGeom>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txBody>
          <a:bodyPr lIns="489792" tIns="492645" rIns="489792" bIns="492645" spcCol="1270" anchor="ctr"/>
          <a:lstStyle/>
          <a:p>
            <a:pPr algn="ctr" defTabSz="622300">
              <a:lnSpc>
                <a:spcPct val="90000"/>
              </a:lnSpc>
              <a:spcAft>
                <a:spcPct val="35000"/>
              </a:spcAft>
              <a:defRPr/>
            </a:pPr>
            <a:r>
              <a:rPr lang="es-MX" sz="1400" dirty="0"/>
              <a:t>Maestros</a:t>
            </a:r>
            <a:endParaRPr lang="es-MX" sz="1400" dirty="0"/>
          </a:p>
        </p:txBody>
      </p:sp>
      <p:sp>
        <p:nvSpPr>
          <p:cNvPr id="10" name="9 Forma libre"/>
          <p:cNvSpPr>
            <a:spLocks noChangeArrowheads="1"/>
          </p:cNvSpPr>
          <p:nvPr/>
        </p:nvSpPr>
        <p:spPr bwMode="auto">
          <a:xfrm>
            <a:off x="250825" y="1955800"/>
            <a:ext cx="2374900" cy="1171575"/>
          </a:xfrm>
          <a:custGeom>
            <a:avLst/>
            <a:gdLst>
              <a:gd name="T0" fmla="*/ 0 w 2350121"/>
              <a:gd name="T1" fmla="*/ 117270 h 994786"/>
              <a:gd name="T2" fmla="*/ 100520 w 2350121"/>
              <a:gd name="T3" fmla="*/ 0 h 994786"/>
              <a:gd name="T4" fmla="*/ 2274198 w 2350121"/>
              <a:gd name="T5" fmla="*/ 0 h 994786"/>
              <a:gd name="T6" fmla="*/ 2374717 w 2350121"/>
              <a:gd name="T7" fmla="*/ 117270 h 994786"/>
              <a:gd name="T8" fmla="*/ 2374717 w 2350121"/>
              <a:gd name="T9" fmla="*/ 1055430 h 994786"/>
              <a:gd name="T10" fmla="*/ 2274198 w 2350121"/>
              <a:gd name="T11" fmla="*/ 1172700 h 994786"/>
              <a:gd name="T12" fmla="*/ 100520 w 2350121"/>
              <a:gd name="T13" fmla="*/ 1172700 h 994786"/>
              <a:gd name="T14" fmla="*/ 0 w 2350121"/>
              <a:gd name="T15" fmla="*/ 1055430 h 994786"/>
              <a:gd name="T16" fmla="*/ 0 w 2350121"/>
              <a:gd name="T17" fmla="*/ 117270 h 9947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0121"/>
              <a:gd name="T28" fmla="*/ 0 h 994786"/>
              <a:gd name="T29" fmla="*/ 2350121 w 2350121"/>
              <a:gd name="T30" fmla="*/ 994786 h 9947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0121" h="994786">
                <a:moveTo>
                  <a:pt x="0" y="99479"/>
                </a:moveTo>
                <a:cubicBezTo>
                  <a:pt x="0" y="44538"/>
                  <a:pt x="44538" y="0"/>
                  <a:pt x="99479" y="0"/>
                </a:cubicBezTo>
                <a:lnTo>
                  <a:pt x="2250642" y="0"/>
                </a:lnTo>
                <a:cubicBezTo>
                  <a:pt x="2305583" y="0"/>
                  <a:pt x="2350121" y="44538"/>
                  <a:pt x="2350121" y="99479"/>
                </a:cubicBezTo>
                <a:lnTo>
                  <a:pt x="2350121" y="895307"/>
                </a:lnTo>
                <a:cubicBezTo>
                  <a:pt x="2350121" y="950248"/>
                  <a:pt x="2305583" y="994786"/>
                  <a:pt x="2250642" y="994786"/>
                </a:cubicBezTo>
                <a:lnTo>
                  <a:pt x="99479" y="994786"/>
                </a:lnTo>
                <a:cubicBezTo>
                  <a:pt x="44538" y="994786"/>
                  <a:pt x="0" y="950248"/>
                  <a:pt x="0" y="895307"/>
                </a:cubicBezTo>
                <a:lnTo>
                  <a:pt x="0" y="99479"/>
                </a:lnTo>
                <a:close/>
              </a:path>
            </a:pathLst>
          </a:custGeom>
          <a:solidFill>
            <a:srgbClr val="FFFFFF">
              <a:alpha val="59999"/>
            </a:srgbClr>
          </a:solidFill>
          <a:ln w="9525" algn="ctr">
            <a:solidFill>
              <a:srgbClr val="BC984E"/>
            </a:solidFill>
            <a:miter lim="800000"/>
            <a:headEnd/>
            <a:tailEnd/>
          </a:ln>
          <a:effectLst/>
        </p:spPr>
        <p:txBody>
          <a:bodyPr lIns="82476" tIns="82476" rIns="82476" bIns="82476"/>
          <a:lstStyle/>
          <a:p>
            <a:pPr marL="114300" lvl="1" indent="-114300" defTabSz="622300">
              <a:spcAft>
                <a:spcPct val="15000"/>
              </a:spcAft>
              <a:buFontTx/>
              <a:buChar char="••"/>
              <a:defRPr/>
            </a:pPr>
            <a:r>
              <a:rPr lang="es-MX" sz="1400" dirty="0">
                <a:solidFill>
                  <a:schemeClr val="dk1">
                    <a:hueOff val="0"/>
                    <a:satOff val="0"/>
                    <a:lumOff val="0"/>
                    <a:alphaOff val="0"/>
                  </a:schemeClr>
                </a:solidFill>
                <a:latin typeface="+mn-lt"/>
              </a:rPr>
              <a:t>Escuela en la que laboran</a:t>
            </a:r>
            <a:endParaRPr lang="es-MX" sz="1400" dirty="0">
              <a:solidFill>
                <a:schemeClr val="dk1">
                  <a:hueOff val="0"/>
                  <a:satOff val="0"/>
                  <a:lumOff val="0"/>
                  <a:alphaOff val="0"/>
                </a:schemeClr>
              </a:solidFill>
              <a:latin typeface="+mn-lt"/>
            </a:endParaRPr>
          </a:p>
          <a:p>
            <a:pPr marL="114300" lvl="1" indent="-114300" defTabSz="622300">
              <a:spcAft>
                <a:spcPct val="15000"/>
              </a:spcAft>
              <a:buFontTx/>
              <a:buChar char="••"/>
              <a:defRPr/>
            </a:pPr>
            <a:r>
              <a:rPr lang="es-MX" sz="1400" dirty="0">
                <a:solidFill>
                  <a:schemeClr val="dk1">
                    <a:hueOff val="0"/>
                    <a:satOff val="0"/>
                    <a:lumOff val="0"/>
                    <a:alphaOff val="0"/>
                  </a:schemeClr>
                </a:solidFill>
                <a:latin typeface="+mn-lt"/>
              </a:rPr>
              <a:t>Alumnos a los que atienden</a:t>
            </a:r>
            <a:endParaRPr lang="es-MX" sz="1400" dirty="0">
              <a:solidFill>
                <a:schemeClr val="dk1">
                  <a:hueOff val="0"/>
                  <a:satOff val="0"/>
                  <a:lumOff val="0"/>
                  <a:alphaOff val="0"/>
                </a:schemeClr>
              </a:solidFill>
              <a:latin typeface="+mn-lt"/>
            </a:endParaRPr>
          </a:p>
          <a:p>
            <a:pPr marL="114300" lvl="1" indent="-114300" defTabSz="622300">
              <a:spcAft>
                <a:spcPct val="15000"/>
              </a:spcAft>
              <a:buFontTx/>
              <a:buChar char="••"/>
              <a:defRPr/>
            </a:pPr>
            <a:r>
              <a:rPr lang="es-MX" sz="1400" dirty="0">
                <a:solidFill>
                  <a:schemeClr val="dk1">
                    <a:hueOff val="0"/>
                    <a:satOff val="0"/>
                    <a:lumOff val="0"/>
                    <a:alphaOff val="0"/>
                  </a:schemeClr>
                </a:solidFill>
                <a:latin typeface="+mn-lt"/>
              </a:rPr>
              <a:t>Desempeño de sus alumnos</a:t>
            </a:r>
            <a:endParaRPr lang="es-MX" sz="1400" dirty="0">
              <a:solidFill>
                <a:schemeClr val="dk1">
                  <a:hueOff val="0"/>
                  <a:satOff val="0"/>
                  <a:lumOff val="0"/>
                  <a:alphaOff val="0"/>
                </a:schemeClr>
              </a:solidFill>
              <a:latin typeface="+mn-lt"/>
            </a:endParaRPr>
          </a:p>
          <a:p>
            <a:pPr marL="114300" lvl="1" indent="-114300" defTabSz="622300">
              <a:spcAft>
                <a:spcPct val="15000"/>
              </a:spcAft>
              <a:buFontTx/>
              <a:buChar char="••"/>
              <a:defRPr/>
            </a:pPr>
            <a:r>
              <a:rPr lang="es-MX" sz="1400" dirty="0">
                <a:solidFill>
                  <a:schemeClr val="dk1">
                    <a:hueOff val="0"/>
                    <a:satOff val="0"/>
                    <a:lumOff val="0"/>
                    <a:alphaOff val="0"/>
                  </a:schemeClr>
                </a:solidFill>
                <a:latin typeface="+mn-lt"/>
              </a:rPr>
              <a:t>Necesidades de capacitación</a:t>
            </a:r>
            <a:endParaRPr lang="es-MX" sz="1400" dirty="0">
              <a:solidFill>
                <a:schemeClr val="dk1">
                  <a:hueOff val="0"/>
                  <a:satOff val="0"/>
                  <a:lumOff val="0"/>
                  <a:alphaOff val="0"/>
                </a:schemeClr>
              </a:solidFill>
              <a:latin typeface="+mn-lt"/>
            </a:endParaRPr>
          </a:p>
        </p:txBody>
      </p:sp>
      <p:sp>
        <p:nvSpPr>
          <p:cNvPr id="11" name="10 Forma libre"/>
          <p:cNvSpPr/>
          <p:nvPr/>
        </p:nvSpPr>
        <p:spPr>
          <a:xfrm>
            <a:off x="3401029" y="1577052"/>
            <a:ext cx="2249883" cy="2249883"/>
          </a:xfrm>
          <a:custGeom>
            <a:avLst/>
            <a:gdLst>
              <a:gd name="connsiteX0" fmla="*/ 1374545 w 1837021"/>
              <a:gd name="connsiteY0" fmla="*/ 465271 h 1837021"/>
              <a:gd name="connsiteX1" fmla="*/ 1645568 w 1837021"/>
              <a:gd name="connsiteY1" fmla="*/ 383590 h 1837021"/>
              <a:gd name="connsiteX2" fmla="*/ 1745294 w 1837021"/>
              <a:gd name="connsiteY2" fmla="*/ 556321 h 1837021"/>
              <a:gd name="connsiteX3" fmla="*/ 1539045 w 1837021"/>
              <a:gd name="connsiteY3" fmla="*/ 750193 h 1837021"/>
              <a:gd name="connsiteX4" fmla="*/ 1539045 w 1837021"/>
              <a:gd name="connsiteY4" fmla="*/ 1086829 h 1837021"/>
              <a:gd name="connsiteX5" fmla="*/ 1745294 w 1837021"/>
              <a:gd name="connsiteY5" fmla="*/ 1280700 h 1837021"/>
              <a:gd name="connsiteX6" fmla="*/ 1645568 w 1837021"/>
              <a:gd name="connsiteY6" fmla="*/ 1453431 h 1837021"/>
              <a:gd name="connsiteX7" fmla="*/ 1374545 w 1837021"/>
              <a:gd name="connsiteY7" fmla="*/ 1371750 h 1837021"/>
              <a:gd name="connsiteX8" fmla="*/ 1083010 w 1837021"/>
              <a:gd name="connsiteY8" fmla="*/ 1540068 h 1837021"/>
              <a:gd name="connsiteX9" fmla="*/ 1018237 w 1837021"/>
              <a:gd name="connsiteY9" fmla="*/ 1815621 h 1837021"/>
              <a:gd name="connsiteX10" fmla="*/ 818784 w 1837021"/>
              <a:gd name="connsiteY10" fmla="*/ 1815621 h 1837021"/>
              <a:gd name="connsiteX11" fmla="*/ 754011 w 1837021"/>
              <a:gd name="connsiteY11" fmla="*/ 1540068 h 1837021"/>
              <a:gd name="connsiteX12" fmla="*/ 462476 w 1837021"/>
              <a:gd name="connsiteY12" fmla="*/ 1371750 h 1837021"/>
              <a:gd name="connsiteX13" fmla="*/ 191453 w 1837021"/>
              <a:gd name="connsiteY13" fmla="*/ 1453431 h 1837021"/>
              <a:gd name="connsiteX14" fmla="*/ 91727 w 1837021"/>
              <a:gd name="connsiteY14" fmla="*/ 1280700 h 1837021"/>
              <a:gd name="connsiteX15" fmla="*/ 297976 w 1837021"/>
              <a:gd name="connsiteY15" fmla="*/ 1086828 h 1837021"/>
              <a:gd name="connsiteX16" fmla="*/ 297976 w 1837021"/>
              <a:gd name="connsiteY16" fmla="*/ 750192 h 1837021"/>
              <a:gd name="connsiteX17" fmla="*/ 91727 w 1837021"/>
              <a:gd name="connsiteY17" fmla="*/ 556321 h 1837021"/>
              <a:gd name="connsiteX18" fmla="*/ 191453 w 1837021"/>
              <a:gd name="connsiteY18" fmla="*/ 383590 h 1837021"/>
              <a:gd name="connsiteX19" fmla="*/ 462476 w 1837021"/>
              <a:gd name="connsiteY19" fmla="*/ 465271 h 1837021"/>
              <a:gd name="connsiteX20" fmla="*/ 754011 w 1837021"/>
              <a:gd name="connsiteY20" fmla="*/ 296953 h 1837021"/>
              <a:gd name="connsiteX21" fmla="*/ 818784 w 1837021"/>
              <a:gd name="connsiteY21" fmla="*/ 21400 h 1837021"/>
              <a:gd name="connsiteX22" fmla="*/ 1018237 w 1837021"/>
              <a:gd name="connsiteY22" fmla="*/ 21400 h 1837021"/>
              <a:gd name="connsiteX23" fmla="*/ 1083010 w 1837021"/>
              <a:gd name="connsiteY23" fmla="*/ 296953 h 1837021"/>
              <a:gd name="connsiteX24" fmla="*/ 1374545 w 1837021"/>
              <a:gd name="connsiteY24" fmla="*/ 465271 h 18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7021" h="1837021">
                <a:moveTo>
                  <a:pt x="1182393" y="464681"/>
                </a:moveTo>
                <a:lnTo>
                  <a:pt x="1378880" y="342987"/>
                </a:lnTo>
                <a:lnTo>
                  <a:pt x="1494034" y="458141"/>
                </a:lnTo>
                <a:lnTo>
                  <a:pt x="1372341" y="654628"/>
                </a:lnTo>
                <a:cubicBezTo>
                  <a:pt x="1419212" y="735239"/>
                  <a:pt x="1443767" y="826878"/>
                  <a:pt x="1443480" y="920125"/>
                </a:cubicBezTo>
                <a:lnTo>
                  <a:pt x="1647113" y="1029440"/>
                </a:lnTo>
                <a:lnTo>
                  <a:pt x="1604964" y="1186744"/>
                </a:lnTo>
                <a:lnTo>
                  <a:pt x="1373954" y="1179598"/>
                </a:lnTo>
                <a:cubicBezTo>
                  <a:pt x="1327580" y="1260495"/>
                  <a:pt x="1260494" y="1327579"/>
                  <a:pt x="1179598" y="1373954"/>
                </a:cubicBezTo>
                <a:lnTo>
                  <a:pt x="1186744" y="1604964"/>
                </a:lnTo>
                <a:lnTo>
                  <a:pt x="1029440" y="1647114"/>
                </a:lnTo>
                <a:lnTo>
                  <a:pt x="920124" y="1443480"/>
                </a:lnTo>
                <a:cubicBezTo>
                  <a:pt x="826878" y="1443766"/>
                  <a:pt x="735238" y="1419212"/>
                  <a:pt x="654628" y="1372340"/>
                </a:cubicBezTo>
                <a:lnTo>
                  <a:pt x="458141" y="1494034"/>
                </a:lnTo>
                <a:lnTo>
                  <a:pt x="342987" y="1378880"/>
                </a:lnTo>
                <a:lnTo>
                  <a:pt x="464680" y="1182393"/>
                </a:lnTo>
                <a:cubicBezTo>
                  <a:pt x="417809" y="1101782"/>
                  <a:pt x="393254" y="1010143"/>
                  <a:pt x="393541" y="916896"/>
                </a:cubicBezTo>
                <a:lnTo>
                  <a:pt x="189908" y="807581"/>
                </a:lnTo>
                <a:lnTo>
                  <a:pt x="232057" y="650277"/>
                </a:lnTo>
                <a:lnTo>
                  <a:pt x="463067" y="657423"/>
                </a:lnTo>
                <a:cubicBezTo>
                  <a:pt x="509441" y="576526"/>
                  <a:pt x="576527" y="509442"/>
                  <a:pt x="657423" y="463067"/>
                </a:cubicBezTo>
                <a:lnTo>
                  <a:pt x="650277" y="232057"/>
                </a:lnTo>
                <a:lnTo>
                  <a:pt x="807581" y="189907"/>
                </a:lnTo>
                <a:lnTo>
                  <a:pt x="916897" y="393541"/>
                </a:lnTo>
                <a:cubicBezTo>
                  <a:pt x="1010143" y="393255"/>
                  <a:pt x="1101783" y="417809"/>
                  <a:pt x="1182393" y="464681"/>
                </a:cubicBezTo>
                <a:close/>
              </a:path>
            </a:pathLst>
          </a:custGeom>
        </p:spPr>
        <p:style>
          <a:lnRef idx="0">
            <a:schemeClr val="lt1">
              <a:hueOff val="0"/>
              <a:satOff val="0"/>
              <a:lumOff val="0"/>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fontRef>
        </p:style>
        <p:txBody>
          <a:bodyPr lIns="627123" tIns="627124" rIns="627124" bIns="627123" spcCol="1270" anchor="ctr"/>
          <a:lstStyle/>
          <a:p>
            <a:pPr algn="ctr" defTabSz="622300">
              <a:lnSpc>
                <a:spcPct val="90000"/>
              </a:lnSpc>
              <a:spcAft>
                <a:spcPct val="35000"/>
              </a:spcAft>
              <a:defRPr/>
            </a:pPr>
            <a:r>
              <a:rPr lang="es-MX" sz="1400" dirty="0"/>
              <a:t>Alumnos</a:t>
            </a:r>
            <a:endParaRPr lang="es-MX" sz="1400" dirty="0"/>
          </a:p>
        </p:txBody>
      </p:sp>
      <p:sp>
        <p:nvSpPr>
          <p:cNvPr id="12" name="11 Forma libre"/>
          <p:cNvSpPr>
            <a:spLocks noChangeArrowheads="1"/>
          </p:cNvSpPr>
          <p:nvPr/>
        </p:nvSpPr>
        <p:spPr bwMode="auto">
          <a:xfrm>
            <a:off x="5649913" y="1955800"/>
            <a:ext cx="2522537" cy="1193800"/>
          </a:xfrm>
          <a:custGeom>
            <a:avLst/>
            <a:gdLst>
              <a:gd name="T0" fmla="*/ 0 w 2254199"/>
              <a:gd name="T1" fmla="*/ 119513 h 1414285"/>
              <a:gd name="T2" fmla="*/ 158238 w 2254199"/>
              <a:gd name="T3" fmla="*/ 0 h 1414285"/>
              <a:gd name="T4" fmla="*/ 2363872 w 2254199"/>
              <a:gd name="T5" fmla="*/ 0 h 1414285"/>
              <a:gd name="T6" fmla="*/ 2522111 w 2254199"/>
              <a:gd name="T7" fmla="*/ 119513 h 1414285"/>
              <a:gd name="T8" fmla="*/ 2522109 w 2254199"/>
              <a:gd name="T9" fmla="*/ 1075615 h 1414285"/>
              <a:gd name="T10" fmla="*/ 2363872 w 2254199"/>
              <a:gd name="T11" fmla="*/ 1195128 h 1414285"/>
              <a:gd name="T12" fmla="*/ 158238 w 2254199"/>
              <a:gd name="T13" fmla="*/ 1195127 h 1414285"/>
              <a:gd name="T14" fmla="*/ 0 w 2254199"/>
              <a:gd name="T15" fmla="*/ 1075614 h 1414285"/>
              <a:gd name="T16" fmla="*/ 0 w 2254199"/>
              <a:gd name="T17" fmla="*/ 119513 h 1414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4199"/>
              <a:gd name="T28" fmla="*/ 0 h 1414285"/>
              <a:gd name="T29" fmla="*/ 2254199 w 2254199"/>
              <a:gd name="T30" fmla="*/ 1414285 h 14142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4199" h="1414285">
                <a:moveTo>
                  <a:pt x="0" y="141429"/>
                </a:moveTo>
                <a:cubicBezTo>
                  <a:pt x="0" y="63320"/>
                  <a:pt x="63320" y="0"/>
                  <a:pt x="141429" y="0"/>
                </a:cubicBezTo>
                <a:lnTo>
                  <a:pt x="2112771" y="0"/>
                </a:lnTo>
                <a:cubicBezTo>
                  <a:pt x="2190880" y="0"/>
                  <a:pt x="2254200" y="63320"/>
                  <a:pt x="2254200" y="141429"/>
                </a:cubicBezTo>
                <a:cubicBezTo>
                  <a:pt x="2254200" y="518572"/>
                  <a:pt x="2254199" y="895714"/>
                  <a:pt x="2254199" y="1272857"/>
                </a:cubicBezTo>
                <a:cubicBezTo>
                  <a:pt x="2254199" y="1350966"/>
                  <a:pt x="2190879" y="1414286"/>
                  <a:pt x="2112770" y="1414286"/>
                </a:cubicBezTo>
                <a:lnTo>
                  <a:pt x="141429" y="1414285"/>
                </a:lnTo>
                <a:cubicBezTo>
                  <a:pt x="63320" y="1414285"/>
                  <a:pt x="0" y="1350965"/>
                  <a:pt x="0" y="1272856"/>
                </a:cubicBezTo>
                <a:lnTo>
                  <a:pt x="0" y="141429"/>
                </a:lnTo>
                <a:close/>
              </a:path>
            </a:pathLst>
          </a:custGeom>
          <a:solidFill>
            <a:srgbClr val="FFFFFF">
              <a:alpha val="59999"/>
            </a:srgbClr>
          </a:solidFill>
          <a:ln w="9525" algn="ctr">
            <a:solidFill>
              <a:srgbClr val="98B954"/>
            </a:solidFill>
            <a:miter lim="800000"/>
            <a:headEnd/>
            <a:tailEnd/>
          </a:ln>
          <a:effectLst/>
        </p:spPr>
        <p:txBody>
          <a:bodyPr lIns="94763" tIns="94763" rIns="94763" bIns="94763"/>
          <a:lstStyle/>
          <a:p>
            <a:pPr marL="114300" lvl="1" indent="-114300" defTabSz="622300">
              <a:lnSpc>
                <a:spcPts val="1200"/>
              </a:lnSpc>
              <a:spcAft>
                <a:spcPct val="15000"/>
              </a:spcAft>
              <a:buFontTx/>
              <a:buChar char="••"/>
              <a:defRPr/>
            </a:pPr>
            <a:r>
              <a:rPr lang="es-MX" sz="1400" dirty="0">
                <a:solidFill>
                  <a:schemeClr val="dk1">
                    <a:hueOff val="0"/>
                    <a:satOff val="0"/>
                    <a:lumOff val="0"/>
                    <a:alphaOff val="0"/>
                  </a:schemeClr>
                </a:solidFill>
                <a:latin typeface="+mn-lt"/>
              </a:rPr>
              <a:t>Resultados de ENLACE</a:t>
            </a:r>
            <a:endParaRPr lang="es-MX" sz="1400" dirty="0">
              <a:solidFill>
                <a:schemeClr val="dk1">
                  <a:hueOff val="0"/>
                  <a:satOff val="0"/>
                  <a:lumOff val="0"/>
                  <a:alphaOff val="0"/>
                </a:schemeClr>
              </a:solidFill>
              <a:latin typeface="+mn-lt"/>
            </a:endParaRPr>
          </a:p>
          <a:p>
            <a:pPr marL="114300" lvl="1" indent="-114300" defTabSz="622300">
              <a:spcAft>
                <a:spcPct val="15000"/>
              </a:spcAft>
              <a:buFontTx/>
              <a:buChar char="••"/>
              <a:defRPr/>
            </a:pPr>
            <a:r>
              <a:rPr lang="es-MX" sz="1400" dirty="0">
                <a:solidFill>
                  <a:schemeClr val="dk1">
                    <a:hueOff val="0"/>
                    <a:satOff val="0"/>
                    <a:lumOff val="0"/>
                    <a:alphaOff val="0"/>
                  </a:schemeClr>
                </a:solidFill>
                <a:latin typeface="+mn-lt"/>
              </a:rPr>
              <a:t>Profesores  que les imparten clases</a:t>
            </a:r>
            <a:endParaRPr lang="es-MX" sz="1400" dirty="0">
              <a:solidFill>
                <a:schemeClr val="dk1">
                  <a:hueOff val="0"/>
                  <a:satOff val="0"/>
                  <a:lumOff val="0"/>
                  <a:alphaOff val="0"/>
                </a:schemeClr>
              </a:solidFill>
              <a:latin typeface="+mn-lt"/>
            </a:endParaRPr>
          </a:p>
          <a:p>
            <a:pPr marL="114300" lvl="1" indent="-114300" defTabSz="622300">
              <a:lnSpc>
                <a:spcPts val="1200"/>
              </a:lnSpc>
              <a:spcAft>
                <a:spcPct val="15000"/>
              </a:spcAft>
              <a:buFontTx/>
              <a:buChar char="••"/>
              <a:defRPr/>
            </a:pPr>
            <a:r>
              <a:rPr lang="es-MX" sz="1400" dirty="0">
                <a:solidFill>
                  <a:schemeClr val="dk1">
                    <a:hueOff val="0"/>
                    <a:satOff val="0"/>
                    <a:lumOff val="0"/>
                    <a:alphaOff val="0"/>
                  </a:schemeClr>
                </a:solidFill>
                <a:latin typeface="+mn-lt"/>
              </a:rPr>
              <a:t>Condiciones de la escuela (infraestructura, entorno, equipamiento,..)</a:t>
            </a:r>
            <a:endParaRPr lang="es-MX" sz="1400" dirty="0">
              <a:solidFill>
                <a:schemeClr val="dk1">
                  <a:hueOff val="0"/>
                  <a:satOff val="0"/>
                  <a:lumOff val="0"/>
                  <a:alphaOff val="0"/>
                </a:schemeClr>
              </a:solidFill>
              <a:latin typeface="+mn-lt"/>
            </a:endParaRPr>
          </a:p>
        </p:txBody>
      </p:sp>
      <p:sp>
        <p:nvSpPr>
          <p:cNvPr id="13" name="12 Flecha circular"/>
          <p:cNvSpPr/>
          <p:nvPr/>
        </p:nvSpPr>
        <p:spPr>
          <a:xfrm>
            <a:off x="3864461" y="3294199"/>
            <a:ext cx="3299827" cy="3299827"/>
          </a:xfrm>
          <a:prstGeom prst="circularArrow">
            <a:avLst>
              <a:gd name="adj1" fmla="val 4688"/>
              <a:gd name="adj2" fmla="val 299029"/>
              <a:gd name="adj3" fmla="val 2526805"/>
              <a:gd name="adj4" fmla="val 15838545"/>
              <a:gd name="adj5" fmla="val 5469"/>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4" name="13 Forma"/>
          <p:cNvSpPr/>
          <p:nvPr/>
        </p:nvSpPr>
        <p:spPr>
          <a:xfrm>
            <a:off x="2225282" y="2660014"/>
            <a:ext cx="2397530" cy="2397530"/>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sp>
      <p:sp>
        <p:nvSpPr>
          <p:cNvPr id="15" name="14 Flecha circular"/>
          <p:cNvSpPr/>
          <p:nvPr/>
        </p:nvSpPr>
        <p:spPr>
          <a:xfrm>
            <a:off x="3182538" y="1378992"/>
            <a:ext cx="2585021" cy="2585021"/>
          </a:xfrm>
          <a:prstGeom prst="circularArrow">
            <a:avLst>
              <a:gd name="adj1" fmla="val 5984"/>
              <a:gd name="adj2" fmla="val 394124"/>
              <a:gd name="adj3" fmla="val 13313824"/>
              <a:gd name="adj4" fmla="val 10508221"/>
              <a:gd name="adj5" fmla="val 6981"/>
            </a:avLst>
          </a:prstGeom>
        </p:spPr>
        <p:style>
          <a:lnRef idx="0">
            <a:schemeClr val="lt1">
              <a:hueOff val="0"/>
              <a:satOff val="0"/>
              <a:lumOff val="0"/>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fontRef>
        </p:style>
      </p:sp>
      <p:sp>
        <p:nvSpPr>
          <p:cNvPr id="8" name="7 Forma libre"/>
          <p:cNvSpPr>
            <a:spLocks noChangeArrowheads="1"/>
          </p:cNvSpPr>
          <p:nvPr/>
        </p:nvSpPr>
        <p:spPr bwMode="auto">
          <a:xfrm>
            <a:off x="1063625" y="5051425"/>
            <a:ext cx="2932113" cy="1238250"/>
          </a:xfrm>
          <a:custGeom>
            <a:avLst/>
            <a:gdLst>
              <a:gd name="T0" fmla="*/ 0 w 2390987"/>
              <a:gd name="T1" fmla="*/ 123812 h 1028470"/>
              <a:gd name="T2" fmla="*/ 126116 w 2390987"/>
              <a:gd name="T3" fmla="*/ 0 h 1028470"/>
              <a:gd name="T4" fmla="*/ 2805824 w 2390987"/>
              <a:gd name="T5" fmla="*/ 0 h 1028470"/>
              <a:gd name="T6" fmla="*/ 2931939 w 2390987"/>
              <a:gd name="T7" fmla="*/ 123812 h 1028470"/>
              <a:gd name="T8" fmla="*/ 2931939 w 2390987"/>
              <a:gd name="T9" fmla="*/ 1114307 h 1028470"/>
              <a:gd name="T10" fmla="*/ 2805824 w 2390987"/>
              <a:gd name="T11" fmla="*/ 1238119 h 1028470"/>
              <a:gd name="T12" fmla="*/ 126116 w 2390987"/>
              <a:gd name="T13" fmla="*/ 1238119 h 1028470"/>
              <a:gd name="T14" fmla="*/ 0 w 2390987"/>
              <a:gd name="T15" fmla="*/ 1114307 h 1028470"/>
              <a:gd name="T16" fmla="*/ 0 w 2390987"/>
              <a:gd name="T17" fmla="*/ 123812 h 1028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0987"/>
              <a:gd name="T28" fmla="*/ 0 h 1028470"/>
              <a:gd name="T29" fmla="*/ 2390987 w 2390987"/>
              <a:gd name="T30" fmla="*/ 1028470 h 10284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0987" h="1028470">
                <a:moveTo>
                  <a:pt x="0" y="102847"/>
                </a:moveTo>
                <a:cubicBezTo>
                  <a:pt x="0" y="46046"/>
                  <a:pt x="46046" y="0"/>
                  <a:pt x="102847" y="0"/>
                </a:cubicBezTo>
                <a:lnTo>
                  <a:pt x="2288140" y="0"/>
                </a:lnTo>
                <a:cubicBezTo>
                  <a:pt x="2344941" y="0"/>
                  <a:pt x="2390987" y="46046"/>
                  <a:pt x="2390987" y="102847"/>
                </a:cubicBezTo>
                <a:lnTo>
                  <a:pt x="2390987" y="925623"/>
                </a:lnTo>
                <a:cubicBezTo>
                  <a:pt x="2390987" y="982424"/>
                  <a:pt x="2344941" y="1028470"/>
                  <a:pt x="2288140" y="1028470"/>
                </a:cubicBezTo>
                <a:lnTo>
                  <a:pt x="102847" y="1028470"/>
                </a:lnTo>
                <a:cubicBezTo>
                  <a:pt x="46046" y="1028470"/>
                  <a:pt x="0" y="982424"/>
                  <a:pt x="0" y="925623"/>
                </a:cubicBezTo>
                <a:lnTo>
                  <a:pt x="0" y="102847"/>
                </a:lnTo>
                <a:close/>
              </a:path>
            </a:pathLst>
          </a:custGeom>
          <a:solidFill>
            <a:srgbClr val="FFFFFF">
              <a:alpha val="59999"/>
            </a:srgbClr>
          </a:solidFill>
          <a:ln w="9525" algn="ctr">
            <a:solidFill>
              <a:srgbClr val="BE4B48"/>
            </a:solidFill>
            <a:miter lim="800000"/>
            <a:headEnd/>
            <a:tailEnd/>
          </a:ln>
          <a:effectLst/>
        </p:spPr>
        <p:txBody>
          <a:bodyPr lIns="83463" tIns="83463" rIns="83463" bIns="83463"/>
          <a:lstStyle/>
          <a:p>
            <a:pPr marL="114300" lvl="1" indent="-114300" defTabSz="622300">
              <a:spcAft>
                <a:spcPct val="15000"/>
              </a:spcAft>
              <a:buFontTx/>
              <a:buChar char="••"/>
              <a:defRPr/>
            </a:pPr>
            <a:r>
              <a:rPr lang="es-MX" sz="1400" dirty="0">
                <a:solidFill>
                  <a:schemeClr val="dk1">
                    <a:hueOff val="0"/>
                    <a:satOff val="0"/>
                    <a:lumOff val="0"/>
                    <a:alphaOff val="0"/>
                  </a:schemeClr>
                </a:solidFill>
                <a:latin typeface="+mn-lt"/>
              </a:rPr>
              <a:t>Desempeño de la escuela en función del logro de sus alumnos</a:t>
            </a:r>
            <a:endParaRPr lang="es-MX" sz="1400" dirty="0">
              <a:solidFill>
                <a:schemeClr val="dk1">
                  <a:hueOff val="0"/>
                  <a:satOff val="0"/>
                  <a:lumOff val="0"/>
                  <a:alphaOff val="0"/>
                </a:schemeClr>
              </a:solidFill>
              <a:latin typeface="+mn-lt"/>
            </a:endParaRPr>
          </a:p>
          <a:p>
            <a:pPr marL="114300" lvl="1" indent="-114300" defTabSz="622300">
              <a:spcAft>
                <a:spcPct val="15000"/>
              </a:spcAft>
              <a:buFontTx/>
              <a:buChar char="••"/>
              <a:defRPr/>
            </a:pPr>
            <a:r>
              <a:rPr lang="es-MX" sz="1400" dirty="0">
                <a:solidFill>
                  <a:schemeClr val="dk1">
                    <a:hueOff val="0"/>
                    <a:satOff val="0"/>
                    <a:lumOff val="0"/>
                    <a:alphaOff val="0"/>
                  </a:schemeClr>
                </a:solidFill>
                <a:latin typeface="+mn-lt"/>
              </a:rPr>
              <a:t>Perfil de sus profesores</a:t>
            </a:r>
            <a:endParaRPr lang="es-MX" sz="1400" dirty="0">
              <a:solidFill>
                <a:schemeClr val="dk1">
                  <a:hueOff val="0"/>
                  <a:satOff val="0"/>
                  <a:lumOff val="0"/>
                  <a:alphaOff val="0"/>
                </a:schemeClr>
              </a:solidFill>
              <a:latin typeface="+mn-lt"/>
            </a:endParaRPr>
          </a:p>
          <a:p>
            <a:pPr marL="114300" lvl="1" indent="-114300" defTabSz="622300">
              <a:spcAft>
                <a:spcPct val="15000"/>
              </a:spcAft>
              <a:buFontTx/>
              <a:buChar char="••"/>
              <a:defRPr/>
            </a:pPr>
            <a:r>
              <a:rPr lang="es-MX" sz="1400" dirty="0">
                <a:solidFill>
                  <a:schemeClr val="dk1">
                    <a:hueOff val="0"/>
                    <a:satOff val="0"/>
                    <a:lumOff val="0"/>
                    <a:alphaOff val="0"/>
                  </a:schemeClr>
                </a:solidFill>
                <a:latin typeface="+mn-lt"/>
              </a:rPr>
              <a:t>Influencia del entorno en la educación de sus alumnos</a:t>
            </a:r>
            <a:endParaRPr lang="es-MX" sz="1400" dirty="0">
              <a:solidFill>
                <a:schemeClr val="dk1">
                  <a:hueOff val="0"/>
                  <a:satOff val="0"/>
                  <a:lumOff val="0"/>
                  <a:alphaOff val="0"/>
                </a:schemeClr>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6988" y="-15875"/>
            <a:ext cx="7334251" cy="468313"/>
          </a:xfrm>
          <a:prstGeom prst="rect">
            <a:avLst/>
          </a:prstGeom>
          <a:noFill/>
          <a:ln>
            <a:miter lim="800000"/>
            <a:headEnd/>
            <a:tailEnd/>
          </a:ln>
        </p:spPr>
        <p:txBody>
          <a:bodyPr/>
          <a:lstStyle/>
          <a:p>
            <a:r>
              <a:rPr lang="es-MX" sz="2000" b="1">
                <a:solidFill>
                  <a:srgbClr val="FFFFFF"/>
                </a:solidFill>
                <a:latin typeface="Calibri" pitchFamily="34" charset="0"/>
              </a:rPr>
              <a:t>  RENAME</a:t>
            </a:r>
          </a:p>
        </p:txBody>
      </p:sp>
      <p:sp>
        <p:nvSpPr>
          <p:cNvPr id="6" name="1 Título"/>
          <p:cNvSpPr txBox="1">
            <a:spLocks/>
          </p:cNvSpPr>
          <p:nvPr/>
        </p:nvSpPr>
        <p:spPr>
          <a:xfrm>
            <a:off x="53975" y="6599238"/>
            <a:ext cx="7929563" cy="357187"/>
          </a:xfrm>
          <a:prstGeom prst="rect">
            <a:avLst/>
          </a:prstGeom>
        </p:spPr>
        <p:txBody>
          <a:bodyPr/>
          <a:lstStyle/>
          <a:p>
            <a:pPr eaLnBrk="0" hangingPunct="0">
              <a:defRPr/>
            </a:pPr>
            <a:r>
              <a:rPr lang="es-MX" sz="1200" b="1" dirty="0">
                <a:solidFill>
                  <a:schemeClr val="bg1"/>
                </a:solidFill>
                <a:latin typeface="+mn-lt"/>
                <a:cs typeface="Arial" charset="0"/>
              </a:rPr>
              <a:t>REGISTRO NACIONAL DE ALUMNOS, MAESTROS Y ESCUELAS, </a:t>
            </a:r>
            <a:r>
              <a:rPr lang="es-MX" sz="1200" dirty="0">
                <a:solidFill>
                  <a:schemeClr val="bg1"/>
                </a:solidFill>
                <a:latin typeface="+mn-lt"/>
                <a:cs typeface="Arial" charset="0"/>
              </a:rPr>
              <a:t>RENAME</a:t>
            </a:r>
            <a:endParaRPr lang="es-ES" sz="1200" dirty="0">
              <a:solidFill>
                <a:schemeClr val="bg1"/>
              </a:solidFill>
              <a:latin typeface="+mj-lt"/>
              <a:ea typeface="+mj-ea"/>
              <a:cs typeface="+mj-cs"/>
            </a:endParaRPr>
          </a:p>
        </p:txBody>
      </p:sp>
      <p:graphicFrame>
        <p:nvGraphicFramePr>
          <p:cNvPr id="2" name="6 Diagrama"/>
          <p:cNvGraphicFramePr/>
          <p:nvPr/>
        </p:nvGraphicFramePr>
        <p:xfrm>
          <a:off x="1021830" y="719807"/>
          <a:ext cx="7789891" cy="5429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320675" y="4078288"/>
            <a:ext cx="2468563" cy="1920875"/>
          </a:xfrm>
          <a:prstGeom prst="rect">
            <a:avLst/>
          </a:prstGeom>
          <a:ln>
            <a:noFill/>
          </a:ln>
        </p:spPr>
        <p:txBody>
          <a:bodyPr>
            <a:spAutoFit/>
          </a:bodyPr>
          <a:lstStyle/>
          <a:p>
            <a:pPr algn="r"/>
            <a:r>
              <a:rPr lang="es-MX" sz="2000">
                <a:latin typeface="Calibri" pitchFamily="34" charset="0"/>
                <a:cs typeface="Arial" charset="0"/>
              </a:rPr>
              <a:t>El Sistema Nacional de Información Educativa (SNIE) se consolidará con la operación basada en Registros.</a:t>
            </a:r>
          </a:p>
        </p:txBody>
      </p:sp>
      <p:cxnSp>
        <p:nvCxnSpPr>
          <p:cNvPr id="11" name="10 Conector recto"/>
          <p:cNvCxnSpPr/>
          <p:nvPr/>
        </p:nvCxnSpPr>
        <p:spPr>
          <a:xfrm>
            <a:off x="320675" y="6042025"/>
            <a:ext cx="2379663"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10951" name="Picture 5"/>
          <p:cNvPicPr>
            <a:picLocks noChangeAspect="1" noChangeArrowheads="1"/>
          </p:cNvPicPr>
          <p:nvPr/>
        </p:nvPicPr>
        <p:blipFill>
          <a:blip r:embed="rId6"/>
          <a:srcRect/>
          <a:stretch>
            <a:fillRect/>
          </a:stretch>
        </p:blipFill>
        <p:spPr bwMode="auto">
          <a:xfrm>
            <a:off x="3021013" y="2044700"/>
            <a:ext cx="782637" cy="280988"/>
          </a:xfrm>
          <a:prstGeom prst="rect">
            <a:avLst/>
          </a:prstGeom>
          <a:noFill/>
          <a:ln w="19050" algn="ctr">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Cheurón"/>
          <p:cNvSpPr/>
          <p:nvPr/>
        </p:nvSpPr>
        <p:spPr bwMode="auto">
          <a:xfrm>
            <a:off x="8316913" y="1200150"/>
            <a:ext cx="287337" cy="447675"/>
          </a:xfrm>
          <a:prstGeom prst="chevron">
            <a:avLst>
              <a:gd name="adj" fmla="val 49082"/>
            </a:avLst>
          </a:prstGeom>
          <a:solidFill>
            <a:srgbClr val="0080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sp>
        <p:nvSpPr>
          <p:cNvPr id="40" name="39 Pentágono"/>
          <p:cNvSpPr/>
          <p:nvPr/>
        </p:nvSpPr>
        <p:spPr bwMode="auto">
          <a:xfrm>
            <a:off x="382588" y="1196975"/>
            <a:ext cx="7988300" cy="447675"/>
          </a:xfrm>
          <a:prstGeom prst="homePlate">
            <a:avLst>
              <a:gd name="adj" fmla="val 33013"/>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b="1">
              <a:latin typeface="Arial" pitchFamily="34" charset="0"/>
              <a:cs typeface="Arial" pitchFamily="34" charset="0"/>
            </a:endParaRPr>
          </a:p>
        </p:txBody>
      </p:sp>
      <p:sp>
        <p:nvSpPr>
          <p:cNvPr id="42" name="12 CuadroTexto"/>
          <p:cNvSpPr txBox="1">
            <a:spLocks noChangeArrowheads="1"/>
          </p:cNvSpPr>
          <p:nvPr/>
        </p:nvSpPr>
        <p:spPr bwMode="auto">
          <a:xfrm>
            <a:off x="376238" y="1258888"/>
            <a:ext cx="1022350"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DERECHOS</a:t>
            </a:r>
            <a:endParaRPr lang="es-MX" sz="2000" b="1" dirty="0">
              <a:solidFill>
                <a:schemeClr val="tx1">
                  <a:lumMod val="75000"/>
                  <a:lumOff val="25000"/>
                </a:schemeClr>
              </a:solidFill>
              <a:latin typeface="+mn-lt"/>
              <a:cs typeface="Arial" charset="0"/>
            </a:endParaRPr>
          </a:p>
        </p:txBody>
      </p:sp>
      <p:cxnSp>
        <p:nvCxnSpPr>
          <p:cNvPr id="103" name="102 Conector angular"/>
          <p:cNvCxnSpPr/>
          <p:nvPr/>
        </p:nvCxnSpPr>
        <p:spPr bwMode="auto">
          <a:xfrm rot="16200000" flipH="1">
            <a:off x="1335088" y="2427288"/>
            <a:ext cx="1587" cy="1125537"/>
          </a:xfrm>
          <a:prstGeom prst="bentConnector3">
            <a:avLst>
              <a:gd name="adj1" fmla="val 20340680"/>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103 Conector angular"/>
          <p:cNvCxnSpPr/>
          <p:nvPr/>
        </p:nvCxnSpPr>
        <p:spPr bwMode="auto">
          <a:xfrm rot="16200000" flipH="1">
            <a:off x="2605881" y="2429669"/>
            <a:ext cx="1588" cy="1123950"/>
          </a:xfrm>
          <a:prstGeom prst="bentConnector3">
            <a:avLst>
              <a:gd name="adj1" fmla="val 20340680"/>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104 Conector angular"/>
          <p:cNvCxnSpPr/>
          <p:nvPr/>
        </p:nvCxnSpPr>
        <p:spPr bwMode="auto">
          <a:xfrm rot="16200000" flipH="1">
            <a:off x="4009232" y="2429669"/>
            <a:ext cx="1587" cy="1152525"/>
          </a:xfrm>
          <a:prstGeom prst="bentConnector3">
            <a:avLst>
              <a:gd name="adj1" fmla="val 20340680"/>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105 Conector angular"/>
          <p:cNvCxnSpPr/>
          <p:nvPr/>
        </p:nvCxnSpPr>
        <p:spPr bwMode="auto">
          <a:xfrm rot="16200000" flipH="1">
            <a:off x="6755606" y="2447132"/>
            <a:ext cx="1587" cy="1123950"/>
          </a:xfrm>
          <a:prstGeom prst="bentConnector3">
            <a:avLst>
              <a:gd name="adj1" fmla="val 20340680"/>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106 Conector angular"/>
          <p:cNvCxnSpPr/>
          <p:nvPr/>
        </p:nvCxnSpPr>
        <p:spPr bwMode="auto">
          <a:xfrm rot="16200000" flipH="1">
            <a:off x="5410994" y="2359819"/>
            <a:ext cx="1588" cy="1295400"/>
          </a:xfrm>
          <a:prstGeom prst="bentConnector3">
            <a:avLst>
              <a:gd name="adj1" fmla="val 20340680"/>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2" name="121 Cheurón"/>
          <p:cNvSpPr/>
          <p:nvPr/>
        </p:nvSpPr>
        <p:spPr bwMode="auto">
          <a:xfrm>
            <a:off x="1128713" y="2451100"/>
            <a:ext cx="287337" cy="447675"/>
          </a:xfrm>
          <a:prstGeom prst="chevron">
            <a:avLst>
              <a:gd name="adj" fmla="val 49082"/>
            </a:avLst>
          </a:prstGeom>
          <a:solidFill>
            <a:srgbClr val="0080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sp>
        <p:nvSpPr>
          <p:cNvPr id="123" name="122 Pentágono"/>
          <p:cNvSpPr/>
          <p:nvPr/>
        </p:nvSpPr>
        <p:spPr bwMode="auto">
          <a:xfrm>
            <a:off x="558800" y="2451100"/>
            <a:ext cx="676275" cy="447675"/>
          </a:xfrm>
          <a:prstGeom prst="homePlate">
            <a:avLst>
              <a:gd name="adj" fmla="val 33013"/>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b="1">
              <a:latin typeface="Arial" pitchFamily="34" charset="0"/>
              <a:cs typeface="Arial" pitchFamily="34" charset="0"/>
            </a:endParaRPr>
          </a:p>
        </p:txBody>
      </p:sp>
      <p:sp>
        <p:nvSpPr>
          <p:cNvPr id="124" name="12 CuadroTexto"/>
          <p:cNvSpPr txBox="1">
            <a:spLocks noChangeArrowheads="1"/>
          </p:cNvSpPr>
          <p:nvPr/>
        </p:nvSpPr>
        <p:spPr bwMode="auto">
          <a:xfrm>
            <a:off x="658813" y="2478088"/>
            <a:ext cx="339725" cy="400050"/>
          </a:xfrm>
          <a:prstGeom prst="rect">
            <a:avLst/>
          </a:prstGeom>
          <a:noFill/>
          <a:ln w="9525">
            <a:noFill/>
            <a:miter lim="800000"/>
            <a:headEnd/>
            <a:tailEnd/>
          </a:ln>
        </p:spPr>
        <p:txBody>
          <a:bodyPr wrap="none">
            <a:spAutoFit/>
          </a:bodyPr>
          <a:lstStyle/>
          <a:p>
            <a:pPr fontAlgn="auto">
              <a:spcBef>
                <a:spcPts val="0"/>
              </a:spcBef>
              <a:spcAft>
                <a:spcPts val="0"/>
              </a:spcAft>
              <a:defRPr/>
            </a:pPr>
            <a:r>
              <a:rPr lang="es-MX" sz="2000" b="1" dirty="0">
                <a:solidFill>
                  <a:schemeClr val="tx1">
                    <a:lumMod val="75000"/>
                    <a:lumOff val="25000"/>
                  </a:schemeClr>
                </a:solidFill>
                <a:latin typeface="+mn-lt"/>
                <a:cs typeface="Arial" charset="0"/>
              </a:rPr>
              <a:t>A</a:t>
            </a:r>
            <a:endParaRPr lang="es-MX" sz="2000" b="1" dirty="0">
              <a:solidFill>
                <a:schemeClr val="tx1">
                  <a:lumMod val="75000"/>
                  <a:lumOff val="25000"/>
                </a:schemeClr>
              </a:solidFill>
              <a:latin typeface="+mn-lt"/>
              <a:cs typeface="Arial" charset="0"/>
            </a:endParaRPr>
          </a:p>
        </p:txBody>
      </p:sp>
      <p:sp>
        <p:nvSpPr>
          <p:cNvPr id="156" name="155 Pentágono"/>
          <p:cNvSpPr/>
          <p:nvPr/>
        </p:nvSpPr>
        <p:spPr bwMode="auto">
          <a:xfrm>
            <a:off x="6988175" y="2459038"/>
            <a:ext cx="522288" cy="446087"/>
          </a:xfrm>
          <a:prstGeom prst="homePlate">
            <a:avLst>
              <a:gd name="adj" fmla="val 0"/>
            </a:avLst>
          </a:prstGeom>
          <a:solidFill>
            <a:schemeClr val="tx1">
              <a:lumMod val="65000"/>
              <a:lumOff val="35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b="1">
              <a:latin typeface="Arial" pitchFamily="34" charset="0"/>
              <a:cs typeface="Arial" pitchFamily="34" charset="0"/>
            </a:endParaRPr>
          </a:p>
        </p:txBody>
      </p:sp>
      <p:sp>
        <p:nvSpPr>
          <p:cNvPr id="81934" name="12 CuadroTexto"/>
          <p:cNvSpPr txBox="1">
            <a:spLocks noChangeArrowheads="1"/>
          </p:cNvSpPr>
          <p:nvPr/>
        </p:nvSpPr>
        <p:spPr bwMode="auto">
          <a:xfrm>
            <a:off x="7064375" y="2484438"/>
            <a:ext cx="341313" cy="400050"/>
          </a:xfrm>
          <a:prstGeom prst="rect">
            <a:avLst/>
          </a:prstGeom>
          <a:noFill/>
          <a:ln w="9525">
            <a:noFill/>
            <a:miter lim="800000"/>
            <a:headEnd/>
            <a:tailEnd/>
          </a:ln>
        </p:spPr>
        <p:txBody>
          <a:bodyPr wrap="none">
            <a:spAutoFit/>
          </a:bodyPr>
          <a:lstStyle/>
          <a:p>
            <a:r>
              <a:rPr lang="es-MX" sz="2000" b="1">
                <a:solidFill>
                  <a:schemeClr val="bg1"/>
                </a:solidFill>
                <a:cs typeface="Arial" charset="0"/>
              </a:rPr>
              <a:t>F</a:t>
            </a:r>
          </a:p>
        </p:txBody>
      </p:sp>
      <p:grpSp>
        <p:nvGrpSpPr>
          <p:cNvPr id="81938" name="109 Grupo"/>
          <p:cNvGrpSpPr>
            <a:grpSpLocks/>
          </p:cNvGrpSpPr>
          <p:nvPr/>
        </p:nvGrpSpPr>
        <p:grpSpPr bwMode="auto">
          <a:xfrm>
            <a:off x="1585913" y="2452688"/>
            <a:ext cx="1185862" cy="449262"/>
            <a:chOff x="1857379" y="3886614"/>
            <a:chExt cx="1187370" cy="448869"/>
          </a:xfrm>
        </p:grpSpPr>
        <p:grpSp>
          <p:nvGrpSpPr>
            <p:cNvPr id="82035" name="124 Grupo"/>
            <p:cNvGrpSpPr>
              <a:grpSpLocks/>
            </p:cNvGrpSpPr>
            <p:nvPr/>
          </p:nvGrpSpPr>
          <p:grpSpPr bwMode="auto">
            <a:xfrm>
              <a:off x="1998846" y="3886614"/>
              <a:ext cx="1045903" cy="448869"/>
              <a:chOff x="1794342" y="3420583"/>
              <a:chExt cx="1045842" cy="448794"/>
            </a:xfrm>
          </p:grpSpPr>
          <p:grpSp>
            <p:nvGrpSpPr>
              <p:cNvPr id="82037" name="53 Grupo"/>
              <p:cNvGrpSpPr>
                <a:grpSpLocks/>
              </p:cNvGrpSpPr>
              <p:nvPr/>
            </p:nvGrpSpPr>
            <p:grpSpPr bwMode="auto">
              <a:xfrm>
                <a:off x="1794342" y="3422169"/>
                <a:ext cx="858289" cy="447208"/>
                <a:chOff x="1707257" y="4000101"/>
                <a:chExt cx="858289" cy="447208"/>
              </a:xfrm>
            </p:grpSpPr>
            <p:sp>
              <p:nvSpPr>
                <p:cNvPr id="128" name="127 Cheurón"/>
                <p:cNvSpPr/>
                <p:nvPr/>
              </p:nvSpPr>
              <p:spPr>
                <a:xfrm>
                  <a:off x="2277861" y="4000100"/>
                  <a:ext cx="287686" cy="447209"/>
                </a:xfrm>
                <a:prstGeom prst="chevron">
                  <a:avLst>
                    <a:gd name="adj" fmla="val 49082"/>
                  </a:avLst>
                </a:prstGeom>
                <a:solidFill>
                  <a:srgbClr val="0080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sp>
              <p:nvSpPr>
                <p:cNvPr id="129" name="128 Pentágono"/>
                <p:cNvSpPr/>
                <p:nvPr/>
              </p:nvSpPr>
              <p:spPr>
                <a:xfrm>
                  <a:off x="1707257" y="4000100"/>
                  <a:ext cx="677095" cy="447209"/>
                </a:xfrm>
                <a:prstGeom prst="homePlate">
                  <a:avLst>
                    <a:gd name="adj" fmla="val 33013"/>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b="1">
                    <a:latin typeface="Arial" pitchFamily="34" charset="0"/>
                    <a:cs typeface="Arial" pitchFamily="34" charset="0"/>
                  </a:endParaRPr>
                </a:p>
              </p:txBody>
            </p:sp>
            <p:sp>
              <p:nvSpPr>
                <p:cNvPr id="130" name="12 CuadroTexto"/>
                <p:cNvSpPr txBox="1">
                  <a:spLocks noChangeArrowheads="1"/>
                </p:cNvSpPr>
                <p:nvPr/>
              </p:nvSpPr>
              <p:spPr bwMode="auto">
                <a:xfrm>
                  <a:off x="1807391" y="4027060"/>
                  <a:ext cx="329011" cy="399634"/>
                </a:xfrm>
                <a:prstGeom prst="rect">
                  <a:avLst/>
                </a:prstGeom>
                <a:noFill/>
                <a:ln w="9525">
                  <a:noFill/>
                  <a:miter lim="800000"/>
                  <a:headEnd/>
                  <a:tailEnd/>
                </a:ln>
              </p:spPr>
              <p:txBody>
                <a:bodyPr wrap="none">
                  <a:spAutoFit/>
                </a:bodyPr>
                <a:lstStyle/>
                <a:p>
                  <a:pPr fontAlgn="auto">
                    <a:spcBef>
                      <a:spcPts val="0"/>
                    </a:spcBef>
                    <a:spcAft>
                      <a:spcPts val="0"/>
                    </a:spcAft>
                    <a:defRPr/>
                  </a:pPr>
                  <a:r>
                    <a:rPr lang="es-MX" sz="2000" b="1" dirty="0">
                      <a:solidFill>
                        <a:schemeClr val="tx1">
                          <a:lumMod val="75000"/>
                          <a:lumOff val="25000"/>
                        </a:schemeClr>
                      </a:solidFill>
                      <a:latin typeface="+mn-lt"/>
                      <a:cs typeface="Arial" charset="0"/>
                    </a:rPr>
                    <a:t>B</a:t>
                  </a:r>
                  <a:endParaRPr lang="es-MX" sz="2000" b="1" dirty="0">
                    <a:solidFill>
                      <a:schemeClr val="tx1">
                        <a:lumMod val="75000"/>
                        <a:lumOff val="25000"/>
                      </a:schemeClr>
                    </a:solidFill>
                    <a:latin typeface="+mn-lt"/>
                    <a:cs typeface="Arial" charset="0"/>
                  </a:endParaRPr>
                </a:p>
              </p:txBody>
            </p:sp>
          </p:grpSp>
          <p:sp>
            <p:nvSpPr>
              <p:cNvPr id="127" name="126 Cheurón"/>
              <p:cNvSpPr/>
              <p:nvPr/>
            </p:nvSpPr>
            <p:spPr>
              <a:xfrm>
                <a:off x="2552498" y="3420583"/>
                <a:ext cx="287686" cy="445622"/>
              </a:xfrm>
              <a:prstGeom prst="chevron">
                <a:avLst>
                  <a:gd name="adj" fmla="val 49082"/>
                </a:avLst>
              </a:prstGeom>
              <a:solidFill>
                <a:srgbClr val="FFCC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grpSp>
        <p:sp>
          <p:nvSpPr>
            <p:cNvPr id="109" name="108 Rectángulo"/>
            <p:cNvSpPr/>
            <p:nvPr/>
          </p:nvSpPr>
          <p:spPr>
            <a:xfrm>
              <a:off x="1857379" y="3888200"/>
              <a:ext cx="108087" cy="445698"/>
            </a:xfrm>
            <a:prstGeom prst="rect">
              <a:avLst/>
            </a:prstGeom>
            <a:solidFill>
              <a:srgbClr val="C00000"/>
            </a:solidFill>
            <a:ln w="12700">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solidFill>
                  <a:schemeClr val="tx1"/>
                </a:solidFill>
              </a:endParaRPr>
            </a:p>
          </p:txBody>
        </p:sp>
      </p:grpSp>
      <p:grpSp>
        <p:nvGrpSpPr>
          <p:cNvPr id="81939" name="111 Grupo"/>
          <p:cNvGrpSpPr>
            <a:grpSpLocks/>
          </p:cNvGrpSpPr>
          <p:nvPr/>
        </p:nvGrpSpPr>
        <p:grpSpPr bwMode="auto">
          <a:xfrm>
            <a:off x="2949575" y="2451100"/>
            <a:ext cx="1189038" cy="449263"/>
            <a:chOff x="3208809" y="3884633"/>
            <a:chExt cx="1187918" cy="449540"/>
          </a:xfrm>
        </p:grpSpPr>
        <p:grpSp>
          <p:nvGrpSpPr>
            <p:cNvPr id="82028" name="124 Grupo"/>
            <p:cNvGrpSpPr>
              <a:grpSpLocks/>
            </p:cNvGrpSpPr>
            <p:nvPr/>
          </p:nvGrpSpPr>
          <p:grpSpPr bwMode="auto">
            <a:xfrm>
              <a:off x="3348378" y="3884633"/>
              <a:ext cx="1048349" cy="449539"/>
              <a:chOff x="1795069" y="3420583"/>
              <a:chExt cx="1048287" cy="449464"/>
            </a:xfrm>
          </p:grpSpPr>
          <p:grpSp>
            <p:nvGrpSpPr>
              <p:cNvPr id="82030" name="53 Grupo"/>
              <p:cNvGrpSpPr>
                <a:grpSpLocks/>
              </p:cNvGrpSpPr>
              <p:nvPr/>
            </p:nvGrpSpPr>
            <p:grpSpPr bwMode="auto">
              <a:xfrm>
                <a:off x="1795069" y="3422171"/>
                <a:ext cx="856391" cy="447876"/>
                <a:chOff x="1707984" y="4000103"/>
                <a:chExt cx="856391" cy="447876"/>
              </a:xfrm>
            </p:grpSpPr>
            <p:sp>
              <p:nvSpPr>
                <p:cNvPr id="138" name="137 Cheurón"/>
                <p:cNvSpPr/>
                <p:nvPr/>
              </p:nvSpPr>
              <p:spPr>
                <a:xfrm>
                  <a:off x="2277326" y="4000104"/>
                  <a:ext cx="287049" cy="447876"/>
                </a:xfrm>
                <a:prstGeom prst="chevron">
                  <a:avLst>
                    <a:gd name="adj" fmla="val 49082"/>
                  </a:avLst>
                </a:prstGeom>
                <a:solidFill>
                  <a:srgbClr val="0080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sp>
              <p:nvSpPr>
                <p:cNvPr id="139" name="138 Pentágono"/>
                <p:cNvSpPr/>
                <p:nvPr/>
              </p:nvSpPr>
              <p:spPr>
                <a:xfrm>
                  <a:off x="1707983" y="4000104"/>
                  <a:ext cx="675598" cy="447876"/>
                </a:xfrm>
                <a:prstGeom prst="homePlate">
                  <a:avLst>
                    <a:gd name="adj" fmla="val 33013"/>
                  </a:avLst>
                </a:prstGeom>
                <a:solidFill>
                  <a:schemeClr val="bg1">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b="1">
                    <a:latin typeface="Arial" pitchFamily="34" charset="0"/>
                    <a:cs typeface="Arial" pitchFamily="34" charset="0"/>
                  </a:endParaRPr>
                </a:p>
              </p:txBody>
            </p:sp>
            <p:sp>
              <p:nvSpPr>
                <p:cNvPr id="140" name="12 CuadroTexto"/>
                <p:cNvSpPr txBox="1">
                  <a:spLocks noChangeArrowheads="1"/>
                </p:cNvSpPr>
                <p:nvPr/>
              </p:nvSpPr>
              <p:spPr bwMode="auto">
                <a:xfrm>
                  <a:off x="1807896" y="4027103"/>
                  <a:ext cx="320354" cy="400230"/>
                </a:xfrm>
                <a:prstGeom prst="rect">
                  <a:avLst/>
                </a:prstGeom>
                <a:noFill/>
                <a:ln w="9525">
                  <a:noFill/>
                  <a:miter lim="800000"/>
                  <a:headEnd/>
                  <a:tailEnd/>
                </a:ln>
              </p:spPr>
              <p:txBody>
                <a:bodyPr wrap="none">
                  <a:spAutoFit/>
                </a:bodyPr>
                <a:lstStyle/>
                <a:p>
                  <a:pPr fontAlgn="auto">
                    <a:spcBef>
                      <a:spcPts val="0"/>
                    </a:spcBef>
                    <a:spcAft>
                      <a:spcPts val="0"/>
                    </a:spcAft>
                    <a:defRPr/>
                  </a:pPr>
                  <a:r>
                    <a:rPr lang="es-MX" sz="2000" b="1" dirty="0">
                      <a:solidFill>
                        <a:schemeClr val="tx1">
                          <a:lumMod val="75000"/>
                          <a:lumOff val="25000"/>
                        </a:schemeClr>
                      </a:solidFill>
                      <a:latin typeface="+mn-lt"/>
                      <a:cs typeface="Arial" charset="0"/>
                    </a:rPr>
                    <a:t>C</a:t>
                  </a:r>
                </a:p>
              </p:txBody>
            </p:sp>
          </p:grpSp>
          <p:sp>
            <p:nvSpPr>
              <p:cNvPr id="137" name="136 Cheurón"/>
              <p:cNvSpPr/>
              <p:nvPr/>
            </p:nvSpPr>
            <p:spPr>
              <a:xfrm>
                <a:off x="2553134" y="3420583"/>
                <a:ext cx="290222" cy="446289"/>
              </a:xfrm>
              <a:prstGeom prst="chevron">
                <a:avLst>
                  <a:gd name="adj" fmla="val 49082"/>
                </a:avLst>
              </a:prstGeom>
              <a:solidFill>
                <a:srgbClr val="FFCC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grpSp>
        <p:sp>
          <p:nvSpPr>
            <p:cNvPr id="111" name="110 Rectángulo"/>
            <p:cNvSpPr/>
            <p:nvPr/>
          </p:nvSpPr>
          <p:spPr>
            <a:xfrm>
              <a:off x="3208809" y="3887810"/>
              <a:ext cx="107848" cy="446363"/>
            </a:xfrm>
            <a:prstGeom prst="rect">
              <a:avLst/>
            </a:prstGeom>
            <a:solidFill>
              <a:srgbClr val="C00000"/>
            </a:solidFill>
            <a:ln w="12700">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solidFill>
                  <a:schemeClr val="tx1"/>
                </a:solidFill>
              </a:endParaRPr>
            </a:p>
          </p:txBody>
        </p:sp>
      </p:grpSp>
      <p:grpSp>
        <p:nvGrpSpPr>
          <p:cNvPr id="81940" name="113 Grupo"/>
          <p:cNvGrpSpPr>
            <a:grpSpLocks/>
          </p:cNvGrpSpPr>
          <p:nvPr/>
        </p:nvGrpSpPr>
        <p:grpSpPr bwMode="auto">
          <a:xfrm>
            <a:off x="4321175" y="2455863"/>
            <a:ext cx="1189038" cy="452437"/>
            <a:chOff x="4634197" y="3888592"/>
            <a:chExt cx="1188067" cy="452657"/>
          </a:xfrm>
        </p:grpSpPr>
        <p:grpSp>
          <p:nvGrpSpPr>
            <p:cNvPr id="82021" name="124 Grupo"/>
            <p:cNvGrpSpPr>
              <a:grpSpLocks/>
            </p:cNvGrpSpPr>
            <p:nvPr/>
          </p:nvGrpSpPr>
          <p:grpSpPr bwMode="auto">
            <a:xfrm>
              <a:off x="4776956" y="3888592"/>
              <a:ext cx="1045308" cy="449479"/>
              <a:chOff x="1794937" y="3420583"/>
              <a:chExt cx="1045247" cy="449405"/>
            </a:xfrm>
          </p:grpSpPr>
          <p:grpSp>
            <p:nvGrpSpPr>
              <p:cNvPr id="82023" name="53 Grupo"/>
              <p:cNvGrpSpPr>
                <a:grpSpLocks/>
              </p:cNvGrpSpPr>
              <p:nvPr/>
            </p:nvGrpSpPr>
            <p:grpSpPr bwMode="auto">
              <a:xfrm>
                <a:off x="1794937" y="3425347"/>
                <a:ext cx="856501" cy="444641"/>
                <a:chOff x="1707852" y="4003279"/>
                <a:chExt cx="856501" cy="444641"/>
              </a:xfrm>
            </p:grpSpPr>
            <p:sp>
              <p:nvSpPr>
                <p:cNvPr id="152" name="151 Cheurón"/>
                <p:cNvSpPr/>
                <p:nvPr/>
              </p:nvSpPr>
              <p:spPr>
                <a:xfrm>
                  <a:off x="2277265" y="4003279"/>
                  <a:ext cx="287086" cy="444642"/>
                </a:xfrm>
                <a:prstGeom prst="chevron">
                  <a:avLst>
                    <a:gd name="adj" fmla="val 49082"/>
                  </a:avLst>
                </a:prstGeom>
                <a:solidFill>
                  <a:srgbClr val="0080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sp>
              <p:nvSpPr>
                <p:cNvPr id="153" name="152 Pentágono"/>
                <p:cNvSpPr/>
                <p:nvPr/>
              </p:nvSpPr>
              <p:spPr>
                <a:xfrm>
                  <a:off x="1707851" y="4003279"/>
                  <a:ext cx="675683" cy="444642"/>
                </a:xfrm>
                <a:prstGeom prst="homePlate">
                  <a:avLst>
                    <a:gd name="adj" fmla="val 33013"/>
                  </a:avLst>
                </a:prstGeom>
                <a:solidFill>
                  <a:schemeClr val="bg1">
                    <a:lumMod val="5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b="1">
                    <a:latin typeface="Arial" pitchFamily="34" charset="0"/>
                    <a:cs typeface="Arial" pitchFamily="34" charset="0"/>
                  </a:endParaRPr>
                </a:p>
              </p:txBody>
            </p:sp>
            <p:sp>
              <p:nvSpPr>
                <p:cNvPr id="82027" name="12 CuadroTexto"/>
                <p:cNvSpPr txBox="1">
                  <a:spLocks noChangeArrowheads="1"/>
                </p:cNvSpPr>
                <p:nvPr/>
              </p:nvSpPr>
              <p:spPr bwMode="auto">
                <a:xfrm>
                  <a:off x="1808387" y="4026168"/>
                  <a:ext cx="370290" cy="400237"/>
                </a:xfrm>
                <a:prstGeom prst="rect">
                  <a:avLst/>
                </a:prstGeom>
                <a:noFill/>
                <a:ln w="9525">
                  <a:noFill/>
                  <a:miter lim="800000"/>
                  <a:headEnd/>
                  <a:tailEnd/>
                </a:ln>
              </p:spPr>
              <p:txBody>
                <a:bodyPr wrap="none">
                  <a:spAutoFit/>
                </a:bodyPr>
                <a:lstStyle/>
                <a:p>
                  <a:r>
                    <a:rPr lang="es-MX" sz="2000" b="1">
                      <a:solidFill>
                        <a:schemeClr val="bg1"/>
                      </a:solidFill>
                      <a:cs typeface="Arial" charset="0"/>
                    </a:rPr>
                    <a:t>D</a:t>
                  </a:r>
                </a:p>
              </p:txBody>
            </p:sp>
          </p:grpSp>
          <p:sp>
            <p:nvSpPr>
              <p:cNvPr id="151" name="150 Cheurón"/>
              <p:cNvSpPr/>
              <p:nvPr/>
            </p:nvSpPr>
            <p:spPr>
              <a:xfrm>
                <a:off x="2553097" y="3420583"/>
                <a:ext cx="287087" cy="446230"/>
              </a:xfrm>
              <a:prstGeom prst="chevron">
                <a:avLst>
                  <a:gd name="adj" fmla="val 49082"/>
                </a:avLst>
              </a:prstGeom>
              <a:solidFill>
                <a:srgbClr val="FFCC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grpSp>
        <p:sp>
          <p:nvSpPr>
            <p:cNvPr id="113" name="112 Rectángulo"/>
            <p:cNvSpPr/>
            <p:nvPr/>
          </p:nvSpPr>
          <p:spPr>
            <a:xfrm>
              <a:off x="4634197" y="3894945"/>
              <a:ext cx="107862" cy="446304"/>
            </a:xfrm>
            <a:prstGeom prst="rect">
              <a:avLst/>
            </a:prstGeom>
            <a:solidFill>
              <a:srgbClr val="C00000"/>
            </a:solidFill>
            <a:ln w="12700">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solidFill>
                  <a:schemeClr val="tx1"/>
                </a:solidFill>
              </a:endParaRPr>
            </a:p>
          </p:txBody>
        </p:sp>
      </p:grpSp>
      <p:grpSp>
        <p:nvGrpSpPr>
          <p:cNvPr id="81941" name="115 Grupo"/>
          <p:cNvGrpSpPr>
            <a:grpSpLocks/>
          </p:cNvGrpSpPr>
          <p:nvPr/>
        </p:nvGrpSpPr>
        <p:grpSpPr bwMode="auto">
          <a:xfrm>
            <a:off x="5692775" y="2459038"/>
            <a:ext cx="1189038" cy="449262"/>
            <a:chOff x="5945285" y="3892544"/>
            <a:chExt cx="1188183" cy="448869"/>
          </a:xfrm>
        </p:grpSpPr>
        <p:grpSp>
          <p:nvGrpSpPr>
            <p:cNvPr id="82014" name="124 Grupo"/>
            <p:cNvGrpSpPr>
              <a:grpSpLocks/>
            </p:cNvGrpSpPr>
            <p:nvPr/>
          </p:nvGrpSpPr>
          <p:grpSpPr bwMode="auto">
            <a:xfrm>
              <a:off x="6084885" y="3892544"/>
              <a:ext cx="1048583" cy="448869"/>
              <a:chOff x="1794835" y="3420583"/>
              <a:chExt cx="1048521" cy="448794"/>
            </a:xfrm>
          </p:grpSpPr>
          <p:grpSp>
            <p:nvGrpSpPr>
              <p:cNvPr id="82016" name="53 Grupo"/>
              <p:cNvGrpSpPr>
                <a:grpSpLocks/>
              </p:cNvGrpSpPr>
              <p:nvPr/>
            </p:nvGrpSpPr>
            <p:grpSpPr bwMode="auto">
              <a:xfrm>
                <a:off x="1794835" y="3422169"/>
                <a:ext cx="856584" cy="447208"/>
                <a:chOff x="1707750" y="4000101"/>
                <a:chExt cx="856584" cy="447208"/>
              </a:xfrm>
            </p:grpSpPr>
            <p:sp>
              <p:nvSpPr>
                <p:cNvPr id="165" name="164 Cheurón"/>
                <p:cNvSpPr/>
                <p:nvPr/>
              </p:nvSpPr>
              <p:spPr>
                <a:xfrm>
                  <a:off x="2277220" y="4000100"/>
                  <a:ext cx="287113" cy="447209"/>
                </a:xfrm>
                <a:prstGeom prst="chevron">
                  <a:avLst>
                    <a:gd name="adj" fmla="val 49082"/>
                  </a:avLst>
                </a:prstGeom>
                <a:solidFill>
                  <a:srgbClr val="0080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sp>
              <p:nvSpPr>
                <p:cNvPr id="166" name="165 Pentágono"/>
                <p:cNvSpPr/>
                <p:nvPr/>
              </p:nvSpPr>
              <p:spPr>
                <a:xfrm>
                  <a:off x="1707750" y="4000100"/>
                  <a:ext cx="675749" cy="447209"/>
                </a:xfrm>
                <a:prstGeom prst="homePlate">
                  <a:avLst>
                    <a:gd name="adj" fmla="val 33013"/>
                  </a:avLst>
                </a:prstGeom>
                <a:solidFill>
                  <a:schemeClr val="bg1">
                    <a:lumMod val="5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b="1">
                    <a:latin typeface="Arial" pitchFamily="34" charset="0"/>
                    <a:cs typeface="Arial" pitchFamily="34" charset="0"/>
                  </a:endParaRPr>
                </a:p>
              </p:txBody>
            </p:sp>
            <p:sp>
              <p:nvSpPr>
                <p:cNvPr id="82020" name="12 CuadroTexto"/>
                <p:cNvSpPr txBox="1">
                  <a:spLocks noChangeArrowheads="1"/>
                </p:cNvSpPr>
                <p:nvPr/>
              </p:nvSpPr>
              <p:spPr bwMode="auto">
                <a:xfrm>
                  <a:off x="1808387" y="4026168"/>
                  <a:ext cx="355911" cy="399693"/>
                </a:xfrm>
                <a:prstGeom prst="rect">
                  <a:avLst/>
                </a:prstGeom>
                <a:noFill/>
                <a:ln w="9525">
                  <a:noFill/>
                  <a:miter lim="800000"/>
                  <a:headEnd/>
                  <a:tailEnd/>
                </a:ln>
              </p:spPr>
              <p:txBody>
                <a:bodyPr wrap="none">
                  <a:spAutoFit/>
                </a:bodyPr>
                <a:lstStyle/>
                <a:p>
                  <a:r>
                    <a:rPr lang="es-MX" sz="2000" b="1">
                      <a:solidFill>
                        <a:schemeClr val="bg1"/>
                      </a:solidFill>
                      <a:cs typeface="Arial" charset="0"/>
                    </a:rPr>
                    <a:t>E</a:t>
                  </a:r>
                </a:p>
              </p:txBody>
            </p:sp>
          </p:grpSp>
          <p:sp>
            <p:nvSpPr>
              <p:cNvPr id="164" name="163 Cheurón"/>
              <p:cNvSpPr/>
              <p:nvPr/>
            </p:nvSpPr>
            <p:spPr>
              <a:xfrm>
                <a:off x="2553069" y="3420583"/>
                <a:ext cx="290287" cy="445622"/>
              </a:xfrm>
              <a:prstGeom prst="chevron">
                <a:avLst>
                  <a:gd name="adj" fmla="val 49082"/>
                </a:avLst>
              </a:prstGeom>
              <a:solidFill>
                <a:srgbClr val="FFCC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grpSp>
        <p:sp>
          <p:nvSpPr>
            <p:cNvPr id="115" name="114 Rectángulo"/>
            <p:cNvSpPr/>
            <p:nvPr/>
          </p:nvSpPr>
          <p:spPr>
            <a:xfrm>
              <a:off x="5945285" y="3894130"/>
              <a:ext cx="107872" cy="447283"/>
            </a:xfrm>
            <a:prstGeom prst="rect">
              <a:avLst/>
            </a:prstGeom>
            <a:solidFill>
              <a:srgbClr val="C00000"/>
            </a:solidFill>
            <a:ln w="12700">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solidFill>
                  <a:schemeClr val="tx1"/>
                </a:solidFill>
              </a:endParaRPr>
            </a:p>
          </p:txBody>
        </p:sp>
      </p:grpSp>
      <p:sp>
        <p:nvSpPr>
          <p:cNvPr id="81942" name="1 Título"/>
          <p:cNvSpPr txBox="1">
            <a:spLocks/>
          </p:cNvSpPr>
          <p:nvPr/>
        </p:nvSpPr>
        <p:spPr bwMode="auto">
          <a:xfrm>
            <a:off x="76200" y="14288"/>
            <a:ext cx="5572125" cy="468312"/>
          </a:xfrm>
          <a:prstGeom prst="rect">
            <a:avLst/>
          </a:prstGeom>
          <a:noFill/>
          <a:ln w="9525">
            <a:noFill/>
            <a:miter lim="800000"/>
            <a:headEnd/>
            <a:tailEnd/>
          </a:ln>
        </p:spPr>
        <p:txBody>
          <a:bodyPr/>
          <a:lstStyle/>
          <a:p>
            <a:r>
              <a:rPr lang="es-MX" sz="2000" b="1">
                <a:solidFill>
                  <a:srgbClr val="FFFFFF"/>
                </a:solidFill>
                <a:latin typeface="Calibri" pitchFamily="34" charset="0"/>
              </a:rPr>
              <a:t>EL REGISTRO NACIONAL DE ALUMNOS</a:t>
            </a:r>
          </a:p>
        </p:txBody>
      </p:sp>
      <p:sp>
        <p:nvSpPr>
          <p:cNvPr id="2" name="1 Rectángulo redondeado"/>
          <p:cNvSpPr/>
          <p:nvPr/>
        </p:nvSpPr>
        <p:spPr>
          <a:xfrm>
            <a:off x="417513" y="1700213"/>
            <a:ext cx="1417637" cy="38893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Calendarización</a:t>
            </a:r>
            <a:endParaRPr lang="es-MX" sz="1400" dirty="0">
              <a:solidFill>
                <a:schemeClr val="bg1"/>
              </a:solidFill>
            </a:endParaRPr>
          </a:p>
        </p:txBody>
      </p:sp>
      <p:sp>
        <p:nvSpPr>
          <p:cNvPr id="91" name="90 Rectángulo redondeado"/>
          <p:cNvSpPr/>
          <p:nvPr/>
        </p:nvSpPr>
        <p:spPr>
          <a:xfrm>
            <a:off x="1128713" y="2133600"/>
            <a:ext cx="1698625" cy="29686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Inscripción</a:t>
            </a:r>
            <a:endParaRPr lang="es-MX" sz="1400" dirty="0">
              <a:solidFill>
                <a:schemeClr val="bg1"/>
              </a:solidFill>
            </a:endParaRPr>
          </a:p>
        </p:txBody>
      </p:sp>
      <p:sp>
        <p:nvSpPr>
          <p:cNvPr id="92" name="91 Rectángulo redondeado"/>
          <p:cNvSpPr/>
          <p:nvPr/>
        </p:nvSpPr>
        <p:spPr>
          <a:xfrm>
            <a:off x="2776538" y="1700213"/>
            <a:ext cx="1419225" cy="3937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Reinscripción</a:t>
            </a:r>
            <a:endParaRPr lang="es-MX" sz="1400" dirty="0">
              <a:solidFill>
                <a:schemeClr val="bg1"/>
              </a:solidFill>
            </a:endParaRPr>
          </a:p>
        </p:txBody>
      </p:sp>
      <p:sp>
        <p:nvSpPr>
          <p:cNvPr id="93" name="92 Rectángulo redondeado"/>
          <p:cNvSpPr/>
          <p:nvPr/>
        </p:nvSpPr>
        <p:spPr>
          <a:xfrm>
            <a:off x="4144963" y="2133600"/>
            <a:ext cx="1419225" cy="3016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Acreditación</a:t>
            </a:r>
            <a:endParaRPr lang="es-MX" sz="1400" dirty="0">
              <a:solidFill>
                <a:schemeClr val="bg1"/>
              </a:solidFill>
            </a:endParaRPr>
          </a:p>
        </p:txBody>
      </p:sp>
      <p:sp>
        <p:nvSpPr>
          <p:cNvPr id="95" name="94 Rectángulo redondeado"/>
          <p:cNvSpPr/>
          <p:nvPr/>
        </p:nvSpPr>
        <p:spPr>
          <a:xfrm>
            <a:off x="5481638" y="1700213"/>
            <a:ext cx="1709737" cy="3937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Certificación Parcial</a:t>
            </a:r>
            <a:endParaRPr lang="es-MX" sz="1400" dirty="0">
              <a:solidFill>
                <a:schemeClr val="bg1"/>
              </a:solidFill>
            </a:endParaRPr>
          </a:p>
        </p:txBody>
      </p:sp>
      <p:sp>
        <p:nvSpPr>
          <p:cNvPr id="97" name="96 Rectángulo redondeado"/>
          <p:cNvSpPr/>
          <p:nvPr/>
        </p:nvSpPr>
        <p:spPr>
          <a:xfrm>
            <a:off x="7567613" y="2513013"/>
            <a:ext cx="965200" cy="32543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b="1" dirty="0">
                <a:solidFill>
                  <a:schemeClr val="bg1">
                    <a:lumMod val="95000"/>
                  </a:schemeClr>
                </a:solidFill>
              </a:rPr>
              <a:t>Titulación</a:t>
            </a:r>
            <a:endParaRPr lang="es-MX" sz="1400" b="1" dirty="0">
              <a:solidFill>
                <a:schemeClr val="bg1">
                  <a:lumMod val="95000"/>
                </a:schemeClr>
              </a:solidFill>
            </a:endParaRPr>
          </a:p>
        </p:txBody>
      </p:sp>
      <p:sp>
        <p:nvSpPr>
          <p:cNvPr id="112" name="111 Pentágono"/>
          <p:cNvSpPr/>
          <p:nvPr/>
        </p:nvSpPr>
        <p:spPr bwMode="auto">
          <a:xfrm>
            <a:off x="379413" y="4367213"/>
            <a:ext cx="7988300" cy="447675"/>
          </a:xfrm>
          <a:prstGeom prst="homePlate">
            <a:avLst>
              <a:gd name="adj" fmla="val 33013"/>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b="1">
              <a:latin typeface="Arial" pitchFamily="34" charset="0"/>
              <a:cs typeface="Arial" pitchFamily="34" charset="0"/>
            </a:endParaRPr>
          </a:p>
        </p:txBody>
      </p:sp>
      <p:sp>
        <p:nvSpPr>
          <p:cNvPr id="117" name="116 Rectángulo redondeado"/>
          <p:cNvSpPr/>
          <p:nvPr/>
        </p:nvSpPr>
        <p:spPr>
          <a:xfrm>
            <a:off x="1049338" y="2989263"/>
            <a:ext cx="719137" cy="29527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DATOS</a:t>
            </a:r>
            <a:endParaRPr lang="es-MX" sz="1400" dirty="0">
              <a:solidFill>
                <a:schemeClr val="bg1"/>
              </a:solidFill>
            </a:endParaRPr>
          </a:p>
        </p:txBody>
      </p:sp>
      <p:sp>
        <p:nvSpPr>
          <p:cNvPr id="118" name="117 Rectángulo redondeado"/>
          <p:cNvSpPr/>
          <p:nvPr/>
        </p:nvSpPr>
        <p:spPr>
          <a:xfrm>
            <a:off x="2195513" y="2973388"/>
            <a:ext cx="719137" cy="29527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DATOS</a:t>
            </a:r>
            <a:endParaRPr lang="es-MX" sz="1400" dirty="0">
              <a:solidFill>
                <a:schemeClr val="bg1"/>
              </a:solidFill>
            </a:endParaRPr>
          </a:p>
        </p:txBody>
      </p:sp>
      <p:sp>
        <p:nvSpPr>
          <p:cNvPr id="119" name="118 Rectángulo redondeado"/>
          <p:cNvSpPr/>
          <p:nvPr/>
        </p:nvSpPr>
        <p:spPr>
          <a:xfrm>
            <a:off x="3636963" y="2973388"/>
            <a:ext cx="719137" cy="29527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DATOS</a:t>
            </a:r>
            <a:endParaRPr lang="es-MX" sz="1400" dirty="0">
              <a:solidFill>
                <a:schemeClr val="bg1"/>
              </a:solidFill>
            </a:endParaRPr>
          </a:p>
        </p:txBody>
      </p:sp>
      <p:sp>
        <p:nvSpPr>
          <p:cNvPr id="120" name="119 Rectángulo redondeado"/>
          <p:cNvSpPr/>
          <p:nvPr/>
        </p:nvSpPr>
        <p:spPr>
          <a:xfrm>
            <a:off x="5076825" y="2973388"/>
            <a:ext cx="717550" cy="29527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DATOS</a:t>
            </a:r>
            <a:endParaRPr lang="es-MX" sz="1400" dirty="0">
              <a:solidFill>
                <a:schemeClr val="bg1"/>
              </a:solidFill>
            </a:endParaRPr>
          </a:p>
        </p:txBody>
      </p:sp>
      <p:sp>
        <p:nvSpPr>
          <p:cNvPr id="121" name="120 Rectángulo redondeado"/>
          <p:cNvSpPr/>
          <p:nvPr/>
        </p:nvSpPr>
        <p:spPr>
          <a:xfrm>
            <a:off x="6372225" y="2973388"/>
            <a:ext cx="719138" cy="29527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DATOS</a:t>
            </a:r>
            <a:endParaRPr lang="es-MX" sz="1400" dirty="0">
              <a:solidFill>
                <a:schemeClr val="bg1"/>
              </a:solidFill>
            </a:endParaRPr>
          </a:p>
        </p:txBody>
      </p:sp>
      <p:sp>
        <p:nvSpPr>
          <p:cNvPr id="125" name="12 CuadroTexto"/>
          <p:cNvSpPr txBox="1">
            <a:spLocks noChangeArrowheads="1"/>
          </p:cNvSpPr>
          <p:nvPr/>
        </p:nvSpPr>
        <p:spPr bwMode="auto">
          <a:xfrm>
            <a:off x="1725613" y="1244600"/>
            <a:ext cx="1020762"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DERECHOS</a:t>
            </a:r>
            <a:endParaRPr lang="es-MX" sz="2000" b="1" dirty="0">
              <a:solidFill>
                <a:schemeClr val="tx1">
                  <a:lumMod val="75000"/>
                  <a:lumOff val="25000"/>
                </a:schemeClr>
              </a:solidFill>
              <a:latin typeface="+mn-lt"/>
              <a:cs typeface="Arial" charset="0"/>
            </a:endParaRPr>
          </a:p>
        </p:txBody>
      </p:sp>
      <p:sp>
        <p:nvSpPr>
          <p:cNvPr id="126" name="12 CuadroTexto"/>
          <p:cNvSpPr txBox="1">
            <a:spLocks noChangeArrowheads="1"/>
          </p:cNvSpPr>
          <p:nvPr/>
        </p:nvSpPr>
        <p:spPr bwMode="auto">
          <a:xfrm>
            <a:off x="2949575" y="1238250"/>
            <a:ext cx="1020763"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DERECHOS</a:t>
            </a:r>
            <a:endParaRPr lang="es-MX" sz="2000" b="1" dirty="0">
              <a:solidFill>
                <a:schemeClr val="tx1">
                  <a:lumMod val="75000"/>
                  <a:lumOff val="25000"/>
                </a:schemeClr>
              </a:solidFill>
              <a:latin typeface="+mn-lt"/>
              <a:cs typeface="Arial" charset="0"/>
            </a:endParaRPr>
          </a:p>
        </p:txBody>
      </p:sp>
      <p:sp>
        <p:nvSpPr>
          <p:cNvPr id="131" name="12 CuadroTexto"/>
          <p:cNvSpPr txBox="1">
            <a:spLocks noChangeArrowheads="1"/>
          </p:cNvSpPr>
          <p:nvPr/>
        </p:nvSpPr>
        <p:spPr bwMode="auto">
          <a:xfrm>
            <a:off x="4303713" y="1255713"/>
            <a:ext cx="1022350"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DERECHOS</a:t>
            </a:r>
            <a:endParaRPr lang="es-MX" sz="2000" b="1" dirty="0">
              <a:solidFill>
                <a:schemeClr val="tx1">
                  <a:lumMod val="75000"/>
                  <a:lumOff val="25000"/>
                </a:schemeClr>
              </a:solidFill>
              <a:latin typeface="+mn-lt"/>
              <a:cs typeface="Arial" charset="0"/>
            </a:endParaRPr>
          </a:p>
        </p:txBody>
      </p:sp>
      <p:sp>
        <p:nvSpPr>
          <p:cNvPr id="132" name="12 CuadroTexto"/>
          <p:cNvSpPr txBox="1">
            <a:spLocks noChangeArrowheads="1"/>
          </p:cNvSpPr>
          <p:nvPr/>
        </p:nvSpPr>
        <p:spPr bwMode="auto">
          <a:xfrm>
            <a:off x="5600700" y="1244600"/>
            <a:ext cx="1020763"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DERECHOS</a:t>
            </a:r>
            <a:endParaRPr lang="es-MX" sz="2000" b="1" dirty="0">
              <a:solidFill>
                <a:schemeClr val="tx1">
                  <a:lumMod val="75000"/>
                  <a:lumOff val="25000"/>
                </a:schemeClr>
              </a:solidFill>
              <a:latin typeface="+mn-lt"/>
              <a:cs typeface="Arial" charset="0"/>
            </a:endParaRPr>
          </a:p>
        </p:txBody>
      </p:sp>
      <p:sp>
        <p:nvSpPr>
          <p:cNvPr id="133" name="12 CuadroTexto"/>
          <p:cNvSpPr txBox="1">
            <a:spLocks noChangeArrowheads="1"/>
          </p:cNvSpPr>
          <p:nvPr/>
        </p:nvSpPr>
        <p:spPr bwMode="auto">
          <a:xfrm>
            <a:off x="6680200" y="1258888"/>
            <a:ext cx="1022350"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DERECHOS</a:t>
            </a:r>
            <a:endParaRPr lang="es-MX" sz="2000" b="1" dirty="0">
              <a:solidFill>
                <a:schemeClr val="tx1">
                  <a:lumMod val="75000"/>
                  <a:lumOff val="25000"/>
                </a:schemeClr>
              </a:solidFill>
              <a:latin typeface="+mn-lt"/>
              <a:cs typeface="Arial" charset="0"/>
            </a:endParaRPr>
          </a:p>
        </p:txBody>
      </p:sp>
      <p:sp>
        <p:nvSpPr>
          <p:cNvPr id="134" name="12 CuadroTexto"/>
          <p:cNvSpPr txBox="1">
            <a:spLocks noChangeArrowheads="1"/>
          </p:cNvSpPr>
          <p:nvPr/>
        </p:nvSpPr>
        <p:spPr bwMode="auto">
          <a:xfrm>
            <a:off x="323850" y="4438650"/>
            <a:ext cx="1417638"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OBLIGACIONES </a:t>
            </a:r>
            <a:endParaRPr lang="es-MX" sz="2000" b="1" dirty="0">
              <a:solidFill>
                <a:schemeClr val="tx1">
                  <a:lumMod val="75000"/>
                  <a:lumOff val="25000"/>
                </a:schemeClr>
              </a:solidFill>
              <a:latin typeface="+mn-lt"/>
              <a:cs typeface="Arial" charset="0"/>
            </a:endParaRPr>
          </a:p>
        </p:txBody>
      </p:sp>
      <p:sp>
        <p:nvSpPr>
          <p:cNvPr id="135" name="12 CuadroTexto"/>
          <p:cNvSpPr txBox="1">
            <a:spLocks noChangeArrowheads="1"/>
          </p:cNvSpPr>
          <p:nvPr/>
        </p:nvSpPr>
        <p:spPr bwMode="auto">
          <a:xfrm>
            <a:off x="1476375" y="4437063"/>
            <a:ext cx="1419225"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OBLIGACIONES </a:t>
            </a:r>
            <a:endParaRPr lang="es-MX" sz="2000" b="1" dirty="0">
              <a:solidFill>
                <a:schemeClr val="tx1">
                  <a:lumMod val="75000"/>
                  <a:lumOff val="25000"/>
                </a:schemeClr>
              </a:solidFill>
              <a:latin typeface="+mn-lt"/>
              <a:cs typeface="Arial" charset="0"/>
            </a:endParaRPr>
          </a:p>
        </p:txBody>
      </p:sp>
      <p:sp>
        <p:nvSpPr>
          <p:cNvPr id="136" name="12 CuadroTexto"/>
          <p:cNvSpPr txBox="1">
            <a:spLocks noChangeArrowheads="1"/>
          </p:cNvSpPr>
          <p:nvPr/>
        </p:nvSpPr>
        <p:spPr bwMode="auto">
          <a:xfrm>
            <a:off x="2822575" y="4438650"/>
            <a:ext cx="1419225"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OBLIGACIONES </a:t>
            </a:r>
            <a:endParaRPr lang="es-MX" sz="2000" b="1" dirty="0">
              <a:solidFill>
                <a:schemeClr val="tx1">
                  <a:lumMod val="75000"/>
                  <a:lumOff val="25000"/>
                </a:schemeClr>
              </a:solidFill>
              <a:latin typeface="+mn-lt"/>
              <a:cs typeface="Arial" charset="0"/>
            </a:endParaRPr>
          </a:p>
        </p:txBody>
      </p:sp>
      <p:sp>
        <p:nvSpPr>
          <p:cNvPr id="141" name="12 CuadroTexto"/>
          <p:cNvSpPr txBox="1">
            <a:spLocks noChangeArrowheads="1"/>
          </p:cNvSpPr>
          <p:nvPr/>
        </p:nvSpPr>
        <p:spPr bwMode="auto">
          <a:xfrm>
            <a:off x="4200525" y="4438650"/>
            <a:ext cx="1419225"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OBLIGACIONES </a:t>
            </a:r>
            <a:endParaRPr lang="es-MX" sz="2000" b="1" dirty="0">
              <a:solidFill>
                <a:schemeClr val="tx1">
                  <a:lumMod val="75000"/>
                  <a:lumOff val="25000"/>
                </a:schemeClr>
              </a:solidFill>
              <a:latin typeface="+mn-lt"/>
              <a:cs typeface="Arial" charset="0"/>
            </a:endParaRPr>
          </a:p>
        </p:txBody>
      </p:sp>
      <p:sp>
        <p:nvSpPr>
          <p:cNvPr id="142" name="12 CuadroTexto"/>
          <p:cNvSpPr txBox="1">
            <a:spLocks noChangeArrowheads="1"/>
          </p:cNvSpPr>
          <p:nvPr/>
        </p:nvSpPr>
        <p:spPr bwMode="auto">
          <a:xfrm>
            <a:off x="5745163" y="4438650"/>
            <a:ext cx="1419225"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OBLIGACIONES </a:t>
            </a:r>
            <a:endParaRPr lang="es-MX" sz="2000" b="1" dirty="0">
              <a:solidFill>
                <a:schemeClr val="tx1">
                  <a:lumMod val="75000"/>
                  <a:lumOff val="25000"/>
                </a:schemeClr>
              </a:solidFill>
              <a:latin typeface="+mn-lt"/>
              <a:cs typeface="Arial" charset="0"/>
            </a:endParaRPr>
          </a:p>
        </p:txBody>
      </p:sp>
      <p:sp>
        <p:nvSpPr>
          <p:cNvPr id="143" name="12 CuadroTexto"/>
          <p:cNvSpPr txBox="1">
            <a:spLocks noChangeArrowheads="1"/>
          </p:cNvSpPr>
          <p:nvPr/>
        </p:nvSpPr>
        <p:spPr bwMode="auto">
          <a:xfrm>
            <a:off x="7019925" y="4438650"/>
            <a:ext cx="1419225"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s-MX" sz="1400" b="1" dirty="0">
                <a:solidFill>
                  <a:schemeClr val="tx1">
                    <a:lumMod val="75000"/>
                    <a:lumOff val="25000"/>
                  </a:schemeClr>
                </a:solidFill>
                <a:latin typeface="+mn-lt"/>
                <a:cs typeface="Arial" charset="0"/>
              </a:rPr>
              <a:t>OBLIGACIONES </a:t>
            </a:r>
            <a:endParaRPr lang="es-MX" sz="2000" b="1" dirty="0">
              <a:solidFill>
                <a:schemeClr val="tx1">
                  <a:lumMod val="75000"/>
                  <a:lumOff val="25000"/>
                </a:schemeClr>
              </a:solidFill>
              <a:latin typeface="+mn-lt"/>
              <a:cs typeface="Arial" charset="0"/>
            </a:endParaRPr>
          </a:p>
        </p:txBody>
      </p:sp>
      <p:sp>
        <p:nvSpPr>
          <p:cNvPr id="144" name="143 Rectángulo redondeado"/>
          <p:cNvSpPr/>
          <p:nvPr/>
        </p:nvSpPr>
        <p:spPr>
          <a:xfrm>
            <a:off x="2771775" y="3402013"/>
            <a:ext cx="1419225" cy="27463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Traslado</a:t>
            </a:r>
            <a:endParaRPr lang="es-MX" sz="1400" dirty="0">
              <a:solidFill>
                <a:schemeClr val="bg1"/>
              </a:solidFill>
            </a:endParaRPr>
          </a:p>
        </p:txBody>
      </p:sp>
      <p:sp>
        <p:nvSpPr>
          <p:cNvPr id="145" name="144 Rectángulo redondeado"/>
          <p:cNvSpPr/>
          <p:nvPr/>
        </p:nvSpPr>
        <p:spPr>
          <a:xfrm>
            <a:off x="4140200" y="3703638"/>
            <a:ext cx="1417638" cy="304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Evaluaciones</a:t>
            </a:r>
            <a:endParaRPr lang="es-MX" sz="1400" dirty="0">
              <a:solidFill>
                <a:schemeClr val="bg1"/>
              </a:solidFill>
            </a:endParaRPr>
          </a:p>
        </p:txBody>
      </p:sp>
      <p:sp>
        <p:nvSpPr>
          <p:cNvPr id="146" name="145 Rectángulo redondeado"/>
          <p:cNvSpPr/>
          <p:nvPr/>
        </p:nvSpPr>
        <p:spPr>
          <a:xfrm>
            <a:off x="1127125" y="3686175"/>
            <a:ext cx="1754188" cy="33655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200" b="1" dirty="0">
                <a:solidFill>
                  <a:schemeClr val="bg1"/>
                </a:solidFill>
              </a:rPr>
              <a:t>Asistencia-Disciplina</a:t>
            </a:r>
            <a:endParaRPr lang="es-MX" sz="1200" b="1" dirty="0">
              <a:solidFill>
                <a:schemeClr val="bg1"/>
              </a:solidFill>
            </a:endParaRPr>
          </a:p>
        </p:txBody>
      </p:sp>
      <p:sp>
        <p:nvSpPr>
          <p:cNvPr id="147" name="146 Rectángulo redondeado"/>
          <p:cNvSpPr/>
          <p:nvPr/>
        </p:nvSpPr>
        <p:spPr>
          <a:xfrm>
            <a:off x="5508625" y="3387725"/>
            <a:ext cx="1417638" cy="28416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R.S.A.</a:t>
            </a:r>
            <a:endParaRPr lang="es-MX" sz="1400" dirty="0">
              <a:solidFill>
                <a:schemeClr val="bg1"/>
              </a:solidFill>
            </a:endParaRPr>
          </a:p>
        </p:txBody>
      </p:sp>
      <p:sp>
        <p:nvSpPr>
          <p:cNvPr id="148" name="147 Rectángulo redondeado"/>
          <p:cNvSpPr/>
          <p:nvPr/>
        </p:nvSpPr>
        <p:spPr>
          <a:xfrm>
            <a:off x="6821488" y="2133600"/>
            <a:ext cx="1709737" cy="3016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Certificación Total</a:t>
            </a:r>
            <a:endParaRPr lang="es-MX" sz="1400" dirty="0">
              <a:solidFill>
                <a:schemeClr val="bg1"/>
              </a:solidFill>
            </a:endParaRPr>
          </a:p>
        </p:txBody>
      </p:sp>
      <p:sp>
        <p:nvSpPr>
          <p:cNvPr id="149" name="148 Rectángulo redondeado"/>
          <p:cNvSpPr/>
          <p:nvPr/>
        </p:nvSpPr>
        <p:spPr>
          <a:xfrm rot="5400000">
            <a:off x="7371556" y="2888457"/>
            <a:ext cx="2636837" cy="260350"/>
          </a:xfrm>
          <a:prstGeom prst="roundRect">
            <a:avLst/>
          </a:prstGeom>
          <a:solidFill>
            <a:srgbClr val="E6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600" b="1" dirty="0">
                <a:solidFill>
                  <a:schemeClr val="bg1"/>
                </a:solidFill>
              </a:rPr>
              <a:t>Empleo</a:t>
            </a:r>
            <a:endParaRPr lang="es-MX" sz="1600" b="1" dirty="0">
              <a:solidFill>
                <a:schemeClr val="bg1"/>
              </a:solidFill>
            </a:endParaRPr>
          </a:p>
        </p:txBody>
      </p:sp>
      <p:sp>
        <p:nvSpPr>
          <p:cNvPr id="150" name="149 Rectángulo redondeado"/>
          <p:cNvSpPr/>
          <p:nvPr/>
        </p:nvSpPr>
        <p:spPr>
          <a:xfrm rot="5400000">
            <a:off x="7188200" y="2860675"/>
            <a:ext cx="3619500" cy="2921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600" b="1" dirty="0">
                <a:solidFill>
                  <a:schemeClr val="bg1"/>
                </a:solidFill>
              </a:rPr>
              <a:t>Tránsito a Otros Estudios</a:t>
            </a:r>
            <a:endParaRPr lang="es-MX" sz="1600" b="1" dirty="0">
              <a:solidFill>
                <a:schemeClr val="bg1"/>
              </a:solidFill>
            </a:endParaRPr>
          </a:p>
        </p:txBody>
      </p:sp>
      <p:sp>
        <p:nvSpPr>
          <p:cNvPr id="154" name="153 Cheurón"/>
          <p:cNvSpPr/>
          <p:nvPr/>
        </p:nvSpPr>
        <p:spPr bwMode="auto">
          <a:xfrm>
            <a:off x="8316913" y="4365625"/>
            <a:ext cx="287337" cy="447675"/>
          </a:xfrm>
          <a:prstGeom prst="chevron">
            <a:avLst>
              <a:gd name="adj" fmla="val 49082"/>
            </a:avLst>
          </a:prstGeom>
          <a:solidFill>
            <a:srgbClr val="0080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sp>
        <p:nvSpPr>
          <p:cNvPr id="155" name="154 Cheurón"/>
          <p:cNvSpPr/>
          <p:nvPr/>
        </p:nvSpPr>
        <p:spPr bwMode="auto">
          <a:xfrm>
            <a:off x="8532813" y="1200150"/>
            <a:ext cx="287337" cy="447675"/>
          </a:xfrm>
          <a:prstGeom prst="chevron">
            <a:avLst>
              <a:gd name="adj" fmla="val 49082"/>
            </a:avLst>
          </a:prstGeom>
          <a:solidFill>
            <a:srgbClr val="0080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sp>
        <p:nvSpPr>
          <p:cNvPr id="157" name="156 Cheurón"/>
          <p:cNvSpPr/>
          <p:nvPr/>
        </p:nvSpPr>
        <p:spPr bwMode="auto">
          <a:xfrm>
            <a:off x="8532813" y="4368800"/>
            <a:ext cx="287337" cy="447675"/>
          </a:xfrm>
          <a:prstGeom prst="chevron">
            <a:avLst>
              <a:gd name="adj" fmla="val 49082"/>
            </a:avLst>
          </a:prstGeom>
          <a:solidFill>
            <a:srgbClr val="0080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a:solidFill>
                <a:schemeClr val="tx1"/>
              </a:solidFill>
            </a:endParaRPr>
          </a:p>
        </p:txBody>
      </p:sp>
      <p:sp>
        <p:nvSpPr>
          <p:cNvPr id="158" name="157 Rectángulo redondeado"/>
          <p:cNvSpPr/>
          <p:nvPr/>
        </p:nvSpPr>
        <p:spPr>
          <a:xfrm>
            <a:off x="2914650" y="4022725"/>
            <a:ext cx="1223963" cy="31432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Becas</a:t>
            </a:r>
            <a:endParaRPr lang="es-MX" sz="1400" dirty="0">
              <a:solidFill>
                <a:schemeClr val="bg1"/>
              </a:solidFill>
            </a:endParaRPr>
          </a:p>
        </p:txBody>
      </p:sp>
      <p:sp>
        <p:nvSpPr>
          <p:cNvPr id="161" name="160 Rectángulo redondeado"/>
          <p:cNvSpPr/>
          <p:nvPr/>
        </p:nvSpPr>
        <p:spPr>
          <a:xfrm rot="5400000">
            <a:off x="-1635125" y="2854325"/>
            <a:ext cx="3616325" cy="301625"/>
          </a:xfrm>
          <a:prstGeom prst="roundRect">
            <a:avLst/>
          </a:prstGeom>
          <a:solidFill>
            <a:srgbClr val="0070C0"/>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600" b="1" dirty="0">
                <a:solidFill>
                  <a:schemeClr val="bg1">
                    <a:lumMod val="95000"/>
                  </a:schemeClr>
                </a:solidFill>
              </a:rPr>
              <a:t>Sistemas de Control Escolar </a:t>
            </a:r>
            <a:endParaRPr lang="es-MX" sz="1600" b="1" dirty="0">
              <a:solidFill>
                <a:schemeClr val="bg1">
                  <a:lumMod val="95000"/>
                </a:schemeClr>
              </a:solidFill>
            </a:endParaRPr>
          </a:p>
        </p:txBody>
      </p:sp>
      <p:sp>
        <p:nvSpPr>
          <p:cNvPr id="162" name="161 Rectángulo redondeado"/>
          <p:cNvSpPr/>
          <p:nvPr/>
        </p:nvSpPr>
        <p:spPr>
          <a:xfrm>
            <a:off x="417513" y="4049713"/>
            <a:ext cx="2209800" cy="28733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Validación-Antecedentes</a:t>
            </a:r>
            <a:endParaRPr lang="es-MX" sz="1600" dirty="0">
              <a:solidFill>
                <a:schemeClr val="bg1"/>
              </a:solidFill>
            </a:endParaRPr>
          </a:p>
        </p:txBody>
      </p:sp>
      <p:sp>
        <p:nvSpPr>
          <p:cNvPr id="163" name="162 Rectángulo redondeado"/>
          <p:cNvSpPr/>
          <p:nvPr/>
        </p:nvSpPr>
        <p:spPr>
          <a:xfrm>
            <a:off x="6875463" y="3706813"/>
            <a:ext cx="1585912" cy="3016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Formatos</a:t>
            </a:r>
            <a:endParaRPr lang="es-MX" sz="1400" dirty="0">
              <a:solidFill>
                <a:schemeClr val="bg1"/>
              </a:solidFill>
            </a:endParaRPr>
          </a:p>
        </p:txBody>
      </p:sp>
      <p:sp>
        <p:nvSpPr>
          <p:cNvPr id="167" name="166 Rectángulo redondeado"/>
          <p:cNvSpPr/>
          <p:nvPr/>
        </p:nvSpPr>
        <p:spPr>
          <a:xfrm>
            <a:off x="5508625" y="4049713"/>
            <a:ext cx="1417638" cy="28733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Regularización</a:t>
            </a:r>
            <a:endParaRPr lang="es-MX" sz="1400" dirty="0">
              <a:solidFill>
                <a:schemeClr val="bg1"/>
              </a:solidFill>
            </a:endParaRPr>
          </a:p>
        </p:txBody>
      </p:sp>
      <p:pic>
        <p:nvPicPr>
          <p:cNvPr id="81988" name="Picture 33"/>
          <p:cNvPicPr>
            <a:picLocks noChangeAspect="1" noChangeArrowheads="1"/>
          </p:cNvPicPr>
          <p:nvPr/>
        </p:nvPicPr>
        <p:blipFill>
          <a:blip r:embed="rId2"/>
          <a:srcRect/>
          <a:stretch>
            <a:fillRect/>
          </a:stretch>
        </p:blipFill>
        <p:spPr bwMode="auto">
          <a:xfrm>
            <a:off x="7567613" y="1700213"/>
            <a:ext cx="644525" cy="336550"/>
          </a:xfrm>
          <a:prstGeom prst="rect">
            <a:avLst/>
          </a:prstGeom>
          <a:noFill/>
          <a:ln w="9525">
            <a:noFill/>
            <a:miter lim="800000"/>
            <a:headEnd/>
            <a:tailEnd/>
          </a:ln>
        </p:spPr>
      </p:pic>
      <p:pic>
        <p:nvPicPr>
          <p:cNvPr id="81989" name="Picture 2" descr="Control Escolar">
            <a:hlinkClick r:id="rId3"/>
          </p:cNvPr>
          <p:cNvPicPr>
            <a:picLocks noChangeAspect="1" noChangeArrowheads="1"/>
          </p:cNvPicPr>
          <p:nvPr/>
        </p:nvPicPr>
        <p:blipFill>
          <a:blip r:embed="rId4"/>
          <a:srcRect r="5090"/>
          <a:stretch>
            <a:fillRect/>
          </a:stretch>
        </p:blipFill>
        <p:spPr bwMode="auto">
          <a:xfrm>
            <a:off x="7496175" y="2886075"/>
            <a:ext cx="1036638" cy="542925"/>
          </a:xfrm>
          <a:prstGeom prst="rect">
            <a:avLst/>
          </a:prstGeom>
          <a:noFill/>
          <a:ln w="9525">
            <a:noFill/>
            <a:miter lim="800000"/>
            <a:headEnd/>
            <a:tailEnd/>
          </a:ln>
        </p:spPr>
      </p:pic>
      <p:grpSp>
        <p:nvGrpSpPr>
          <p:cNvPr id="3" name="2 Grupo"/>
          <p:cNvGrpSpPr>
            <a:grpSpLocks/>
          </p:cNvGrpSpPr>
          <p:nvPr/>
        </p:nvGrpSpPr>
        <p:grpSpPr bwMode="auto">
          <a:xfrm>
            <a:off x="250825" y="512763"/>
            <a:ext cx="8715375" cy="612775"/>
            <a:chOff x="33903" y="512297"/>
            <a:chExt cx="8714561" cy="612447"/>
          </a:xfrm>
        </p:grpSpPr>
        <p:pic>
          <p:nvPicPr>
            <p:cNvPr id="82007" name="Picture 20"/>
            <p:cNvPicPr>
              <a:picLocks noChangeAspect="1" noChangeArrowheads="1"/>
            </p:cNvPicPr>
            <p:nvPr/>
          </p:nvPicPr>
          <p:blipFill>
            <a:blip r:embed="rId5"/>
            <a:srcRect/>
            <a:stretch>
              <a:fillRect/>
            </a:stretch>
          </p:blipFill>
          <p:spPr bwMode="auto">
            <a:xfrm>
              <a:off x="33903" y="512297"/>
              <a:ext cx="1152128" cy="612447"/>
            </a:xfrm>
            <a:prstGeom prst="rect">
              <a:avLst/>
            </a:prstGeom>
            <a:noFill/>
            <a:ln w="9525">
              <a:noFill/>
              <a:miter lim="800000"/>
              <a:headEnd/>
              <a:tailEnd/>
            </a:ln>
          </p:spPr>
        </p:pic>
        <p:pic>
          <p:nvPicPr>
            <p:cNvPr id="82008" name="Picture 20"/>
            <p:cNvPicPr>
              <a:picLocks noChangeAspect="1" noChangeArrowheads="1"/>
            </p:cNvPicPr>
            <p:nvPr/>
          </p:nvPicPr>
          <p:blipFill>
            <a:blip r:embed="rId5"/>
            <a:srcRect/>
            <a:stretch>
              <a:fillRect/>
            </a:stretch>
          </p:blipFill>
          <p:spPr bwMode="auto">
            <a:xfrm>
              <a:off x="1259632" y="512297"/>
              <a:ext cx="1152128" cy="612447"/>
            </a:xfrm>
            <a:prstGeom prst="rect">
              <a:avLst/>
            </a:prstGeom>
            <a:noFill/>
            <a:ln w="9525">
              <a:noFill/>
              <a:miter lim="800000"/>
              <a:headEnd/>
              <a:tailEnd/>
            </a:ln>
          </p:spPr>
        </p:pic>
        <p:pic>
          <p:nvPicPr>
            <p:cNvPr id="82009" name="Picture 20"/>
            <p:cNvPicPr>
              <a:picLocks noChangeAspect="1" noChangeArrowheads="1"/>
            </p:cNvPicPr>
            <p:nvPr/>
          </p:nvPicPr>
          <p:blipFill>
            <a:blip r:embed="rId5"/>
            <a:srcRect/>
            <a:stretch>
              <a:fillRect/>
            </a:stretch>
          </p:blipFill>
          <p:spPr bwMode="auto">
            <a:xfrm>
              <a:off x="2555776" y="512297"/>
              <a:ext cx="1152128" cy="612447"/>
            </a:xfrm>
            <a:prstGeom prst="rect">
              <a:avLst/>
            </a:prstGeom>
            <a:noFill/>
            <a:ln w="9525">
              <a:noFill/>
              <a:miter lim="800000"/>
              <a:headEnd/>
              <a:tailEnd/>
            </a:ln>
          </p:spPr>
        </p:pic>
        <p:pic>
          <p:nvPicPr>
            <p:cNvPr id="82010" name="Picture 20"/>
            <p:cNvPicPr>
              <a:picLocks noChangeAspect="1" noChangeArrowheads="1"/>
            </p:cNvPicPr>
            <p:nvPr/>
          </p:nvPicPr>
          <p:blipFill>
            <a:blip r:embed="rId5"/>
            <a:srcRect/>
            <a:stretch>
              <a:fillRect/>
            </a:stretch>
          </p:blipFill>
          <p:spPr bwMode="auto">
            <a:xfrm>
              <a:off x="3781505" y="512297"/>
              <a:ext cx="1152128" cy="612447"/>
            </a:xfrm>
            <a:prstGeom prst="rect">
              <a:avLst/>
            </a:prstGeom>
            <a:noFill/>
            <a:ln w="9525">
              <a:noFill/>
              <a:miter lim="800000"/>
              <a:headEnd/>
              <a:tailEnd/>
            </a:ln>
          </p:spPr>
        </p:pic>
        <p:pic>
          <p:nvPicPr>
            <p:cNvPr id="82011" name="Picture 20"/>
            <p:cNvPicPr>
              <a:picLocks noChangeAspect="1" noChangeArrowheads="1"/>
            </p:cNvPicPr>
            <p:nvPr/>
          </p:nvPicPr>
          <p:blipFill>
            <a:blip r:embed="rId5"/>
            <a:srcRect/>
            <a:stretch>
              <a:fillRect/>
            </a:stretch>
          </p:blipFill>
          <p:spPr bwMode="auto">
            <a:xfrm>
              <a:off x="5074463" y="512297"/>
              <a:ext cx="1152128" cy="612447"/>
            </a:xfrm>
            <a:prstGeom prst="rect">
              <a:avLst/>
            </a:prstGeom>
            <a:noFill/>
            <a:ln w="9525">
              <a:noFill/>
              <a:miter lim="800000"/>
              <a:headEnd/>
              <a:tailEnd/>
            </a:ln>
          </p:spPr>
        </p:pic>
        <p:pic>
          <p:nvPicPr>
            <p:cNvPr id="82012" name="Picture 20"/>
            <p:cNvPicPr>
              <a:picLocks noChangeAspect="1" noChangeArrowheads="1"/>
            </p:cNvPicPr>
            <p:nvPr/>
          </p:nvPicPr>
          <p:blipFill>
            <a:blip r:embed="rId5"/>
            <a:srcRect/>
            <a:stretch>
              <a:fillRect/>
            </a:stretch>
          </p:blipFill>
          <p:spPr bwMode="auto">
            <a:xfrm>
              <a:off x="6300192" y="512297"/>
              <a:ext cx="1152128" cy="612447"/>
            </a:xfrm>
            <a:prstGeom prst="rect">
              <a:avLst/>
            </a:prstGeom>
            <a:noFill/>
            <a:ln w="9525">
              <a:noFill/>
              <a:miter lim="800000"/>
              <a:headEnd/>
              <a:tailEnd/>
            </a:ln>
          </p:spPr>
        </p:pic>
        <p:pic>
          <p:nvPicPr>
            <p:cNvPr id="82013" name="Picture 20"/>
            <p:cNvPicPr>
              <a:picLocks noChangeAspect="1" noChangeArrowheads="1"/>
            </p:cNvPicPr>
            <p:nvPr/>
          </p:nvPicPr>
          <p:blipFill>
            <a:blip r:embed="rId5"/>
            <a:srcRect/>
            <a:stretch>
              <a:fillRect/>
            </a:stretch>
          </p:blipFill>
          <p:spPr bwMode="auto">
            <a:xfrm>
              <a:off x="7596336" y="512297"/>
              <a:ext cx="1152128" cy="612447"/>
            </a:xfrm>
            <a:prstGeom prst="rect">
              <a:avLst/>
            </a:prstGeom>
            <a:noFill/>
            <a:ln w="9525">
              <a:noFill/>
              <a:miter lim="800000"/>
              <a:headEnd/>
              <a:tailEnd/>
            </a:ln>
          </p:spPr>
        </p:pic>
      </p:grpSp>
      <p:pic>
        <p:nvPicPr>
          <p:cNvPr id="81994" name="Picture 2" descr="http://www.dgpop.salud.gob.mx/img/banner_ifai.gif"/>
          <p:cNvPicPr>
            <a:picLocks noChangeAspect="1" noChangeArrowheads="1"/>
          </p:cNvPicPr>
          <p:nvPr/>
        </p:nvPicPr>
        <p:blipFill>
          <a:blip r:embed="rId6"/>
          <a:srcRect/>
          <a:stretch>
            <a:fillRect/>
          </a:stretch>
        </p:blipFill>
        <p:spPr bwMode="auto">
          <a:xfrm>
            <a:off x="1065213" y="3324225"/>
            <a:ext cx="539750" cy="268288"/>
          </a:xfrm>
          <a:prstGeom prst="rect">
            <a:avLst/>
          </a:prstGeom>
          <a:noFill/>
          <a:ln w="9525">
            <a:noFill/>
            <a:miter lim="800000"/>
            <a:headEnd/>
            <a:tailEnd/>
          </a:ln>
        </p:spPr>
      </p:pic>
      <p:pic>
        <p:nvPicPr>
          <p:cNvPr id="81995" name="Picture 2" descr="http://www.dgpop.salud.gob.mx/img/banner_ifai.gif"/>
          <p:cNvPicPr>
            <a:picLocks noChangeAspect="1" noChangeArrowheads="1"/>
          </p:cNvPicPr>
          <p:nvPr/>
        </p:nvPicPr>
        <p:blipFill>
          <a:blip r:embed="rId6"/>
          <a:srcRect/>
          <a:stretch>
            <a:fillRect/>
          </a:stretch>
        </p:blipFill>
        <p:spPr bwMode="auto">
          <a:xfrm>
            <a:off x="2195513" y="3330575"/>
            <a:ext cx="539750" cy="269875"/>
          </a:xfrm>
          <a:prstGeom prst="rect">
            <a:avLst/>
          </a:prstGeom>
          <a:noFill/>
          <a:ln w="9525">
            <a:noFill/>
            <a:miter lim="800000"/>
            <a:headEnd/>
            <a:tailEnd/>
          </a:ln>
        </p:spPr>
      </p:pic>
      <p:pic>
        <p:nvPicPr>
          <p:cNvPr id="81996" name="Picture 2" descr="http://www.dgpop.salud.gob.mx/img/banner_ifai.gif"/>
          <p:cNvPicPr>
            <a:picLocks noChangeAspect="1" noChangeArrowheads="1"/>
          </p:cNvPicPr>
          <p:nvPr/>
        </p:nvPicPr>
        <p:blipFill>
          <a:blip r:embed="rId6"/>
          <a:srcRect/>
          <a:stretch>
            <a:fillRect/>
          </a:stretch>
        </p:blipFill>
        <p:spPr bwMode="auto">
          <a:xfrm>
            <a:off x="4211638" y="3375025"/>
            <a:ext cx="539750" cy="269875"/>
          </a:xfrm>
          <a:prstGeom prst="rect">
            <a:avLst/>
          </a:prstGeom>
          <a:noFill/>
          <a:ln w="9525">
            <a:noFill/>
            <a:miter lim="800000"/>
            <a:headEnd/>
            <a:tailEnd/>
          </a:ln>
        </p:spPr>
      </p:pic>
      <p:pic>
        <p:nvPicPr>
          <p:cNvPr id="81997" name="Picture 2" descr="http://www.dgpop.salud.gob.mx/img/banner_ifai.gif"/>
          <p:cNvPicPr>
            <a:picLocks noChangeAspect="1" noChangeArrowheads="1"/>
          </p:cNvPicPr>
          <p:nvPr/>
        </p:nvPicPr>
        <p:blipFill>
          <a:blip r:embed="rId6"/>
          <a:srcRect/>
          <a:stretch>
            <a:fillRect/>
          </a:stretch>
        </p:blipFill>
        <p:spPr bwMode="auto">
          <a:xfrm>
            <a:off x="4932363" y="3375025"/>
            <a:ext cx="538162" cy="269875"/>
          </a:xfrm>
          <a:prstGeom prst="rect">
            <a:avLst/>
          </a:prstGeom>
          <a:noFill/>
          <a:ln w="9525">
            <a:noFill/>
            <a:miter lim="800000"/>
            <a:headEnd/>
            <a:tailEnd/>
          </a:ln>
        </p:spPr>
      </p:pic>
      <p:pic>
        <p:nvPicPr>
          <p:cNvPr id="81998" name="Picture 2" descr="http://www.dgpop.salud.gob.mx/img/banner_ifai.gif"/>
          <p:cNvPicPr>
            <a:picLocks noChangeAspect="1" noChangeArrowheads="1"/>
          </p:cNvPicPr>
          <p:nvPr/>
        </p:nvPicPr>
        <p:blipFill>
          <a:blip r:embed="rId6"/>
          <a:srcRect/>
          <a:stretch>
            <a:fillRect/>
          </a:stretch>
        </p:blipFill>
        <p:spPr bwMode="auto">
          <a:xfrm>
            <a:off x="6948488" y="3375025"/>
            <a:ext cx="538162" cy="269875"/>
          </a:xfrm>
          <a:prstGeom prst="rect">
            <a:avLst/>
          </a:prstGeom>
          <a:noFill/>
          <a:ln w="9525">
            <a:noFill/>
            <a:miter lim="800000"/>
            <a:headEnd/>
            <a:tailEnd/>
          </a:ln>
        </p:spPr>
      </p:pic>
      <p:pic>
        <p:nvPicPr>
          <p:cNvPr id="82043" name="Picture 5"/>
          <p:cNvPicPr>
            <a:picLocks noChangeAspect="1" noChangeArrowheads="1"/>
          </p:cNvPicPr>
          <p:nvPr/>
        </p:nvPicPr>
        <p:blipFill>
          <a:blip r:embed="rId7"/>
          <a:srcRect/>
          <a:stretch>
            <a:fillRect/>
          </a:stretch>
        </p:blipFill>
        <p:spPr bwMode="auto">
          <a:xfrm>
            <a:off x="3063875" y="5191125"/>
            <a:ext cx="3463925" cy="1243013"/>
          </a:xfrm>
          <a:prstGeom prst="rect">
            <a:avLst/>
          </a:prstGeom>
          <a:noFill/>
          <a:ln w="19050"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 calcmode="lin" valueType="num">
                                      <p:cBhvr>
                                        <p:cTn id="27" dur="500" fill="hold"/>
                                        <p:tgtEl>
                                          <p:spTgt spid="91"/>
                                        </p:tgtEl>
                                        <p:attrNameLst>
                                          <p:attrName>ppt_w</p:attrName>
                                        </p:attrNameLst>
                                      </p:cBhvr>
                                      <p:tavLst>
                                        <p:tav tm="0">
                                          <p:val>
                                            <p:fltVal val="0"/>
                                          </p:val>
                                        </p:tav>
                                        <p:tav tm="100000">
                                          <p:val>
                                            <p:strVal val="#ppt_w"/>
                                          </p:val>
                                        </p:tav>
                                      </p:tavLst>
                                    </p:anim>
                                    <p:anim calcmode="lin" valueType="num">
                                      <p:cBhvr>
                                        <p:cTn id="28" dur="500" fill="hold"/>
                                        <p:tgtEl>
                                          <p:spTgt spid="91"/>
                                        </p:tgtEl>
                                        <p:attrNameLst>
                                          <p:attrName>ppt_h</p:attrName>
                                        </p:attrNameLst>
                                      </p:cBhvr>
                                      <p:tavLst>
                                        <p:tav tm="0">
                                          <p:val>
                                            <p:fltVal val="0"/>
                                          </p:val>
                                        </p:tav>
                                        <p:tav tm="100000">
                                          <p:val>
                                            <p:strVal val="#ppt_h"/>
                                          </p:val>
                                        </p:tav>
                                      </p:tavLst>
                                    </p:anim>
                                    <p:animEffect transition="in" filter="fade">
                                      <p:cBhvr>
                                        <p:cTn id="29" dur="500"/>
                                        <p:tgtEl>
                                          <p:spTgt spid="9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2"/>
                                        </p:tgtEl>
                                        <p:attrNameLst>
                                          <p:attrName>style.visibility</p:attrName>
                                        </p:attrNameLst>
                                      </p:cBhvr>
                                      <p:to>
                                        <p:strVal val="visible"/>
                                      </p:to>
                                    </p:set>
                                    <p:anim calcmode="lin" valueType="num">
                                      <p:cBhvr>
                                        <p:cTn id="34" dur="500" fill="hold"/>
                                        <p:tgtEl>
                                          <p:spTgt spid="162"/>
                                        </p:tgtEl>
                                        <p:attrNameLst>
                                          <p:attrName>ppt_w</p:attrName>
                                        </p:attrNameLst>
                                      </p:cBhvr>
                                      <p:tavLst>
                                        <p:tav tm="0">
                                          <p:val>
                                            <p:fltVal val="0"/>
                                          </p:val>
                                        </p:tav>
                                        <p:tav tm="100000">
                                          <p:val>
                                            <p:strVal val="#ppt_w"/>
                                          </p:val>
                                        </p:tav>
                                      </p:tavLst>
                                    </p:anim>
                                    <p:anim calcmode="lin" valueType="num">
                                      <p:cBhvr>
                                        <p:cTn id="35" dur="500" fill="hold"/>
                                        <p:tgtEl>
                                          <p:spTgt spid="162"/>
                                        </p:tgtEl>
                                        <p:attrNameLst>
                                          <p:attrName>ppt_h</p:attrName>
                                        </p:attrNameLst>
                                      </p:cBhvr>
                                      <p:tavLst>
                                        <p:tav tm="0">
                                          <p:val>
                                            <p:fltVal val="0"/>
                                          </p:val>
                                        </p:tav>
                                        <p:tav tm="100000">
                                          <p:val>
                                            <p:strVal val="#ppt_h"/>
                                          </p:val>
                                        </p:tav>
                                      </p:tavLst>
                                    </p:anim>
                                    <p:animEffect transition="in" filter="fade">
                                      <p:cBhvr>
                                        <p:cTn id="36" dur="500"/>
                                        <p:tgtEl>
                                          <p:spTgt spid="16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p:cTn id="41" dur="500" fill="hold"/>
                                        <p:tgtEl>
                                          <p:spTgt spid="146"/>
                                        </p:tgtEl>
                                        <p:attrNameLst>
                                          <p:attrName>ppt_w</p:attrName>
                                        </p:attrNameLst>
                                      </p:cBhvr>
                                      <p:tavLst>
                                        <p:tav tm="0">
                                          <p:val>
                                            <p:fltVal val="0"/>
                                          </p:val>
                                        </p:tav>
                                        <p:tav tm="100000">
                                          <p:val>
                                            <p:strVal val="#ppt_w"/>
                                          </p:val>
                                        </p:tav>
                                      </p:tavLst>
                                    </p:anim>
                                    <p:anim calcmode="lin" valueType="num">
                                      <p:cBhvr>
                                        <p:cTn id="42" dur="500" fill="hold"/>
                                        <p:tgtEl>
                                          <p:spTgt spid="146"/>
                                        </p:tgtEl>
                                        <p:attrNameLst>
                                          <p:attrName>ppt_h</p:attrName>
                                        </p:attrNameLst>
                                      </p:cBhvr>
                                      <p:tavLst>
                                        <p:tav tm="0">
                                          <p:val>
                                            <p:fltVal val="0"/>
                                          </p:val>
                                        </p:tav>
                                        <p:tav tm="100000">
                                          <p:val>
                                            <p:strVal val="#ppt_h"/>
                                          </p:val>
                                        </p:tav>
                                      </p:tavLst>
                                    </p:anim>
                                    <p:animEffect transition="in" filter="fade">
                                      <p:cBhvr>
                                        <p:cTn id="43" dur="500"/>
                                        <p:tgtEl>
                                          <p:spTgt spid="14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500" fill="hold"/>
                                        <p:tgtEl>
                                          <p:spTgt spid="92"/>
                                        </p:tgtEl>
                                        <p:attrNameLst>
                                          <p:attrName>ppt_w</p:attrName>
                                        </p:attrNameLst>
                                      </p:cBhvr>
                                      <p:tavLst>
                                        <p:tav tm="0">
                                          <p:val>
                                            <p:fltVal val="0"/>
                                          </p:val>
                                        </p:tav>
                                        <p:tav tm="100000">
                                          <p:val>
                                            <p:strVal val="#ppt_w"/>
                                          </p:val>
                                        </p:tav>
                                      </p:tavLst>
                                    </p:anim>
                                    <p:anim calcmode="lin" valueType="num">
                                      <p:cBhvr>
                                        <p:cTn id="49" dur="500" fill="hold"/>
                                        <p:tgtEl>
                                          <p:spTgt spid="92"/>
                                        </p:tgtEl>
                                        <p:attrNameLst>
                                          <p:attrName>ppt_h</p:attrName>
                                        </p:attrNameLst>
                                      </p:cBhvr>
                                      <p:tavLst>
                                        <p:tav tm="0">
                                          <p:val>
                                            <p:fltVal val="0"/>
                                          </p:val>
                                        </p:tav>
                                        <p:tav tm="100000">
                                          <p:val>
                                            <p:strVal val="#ppt_h"/>
                                          </p:val>
                                        </p:tav>
                                      </p:tavLst>
                                    </p:anim>
                                    <p:animEffect transition="in" filter="fade">
                                      <p:cBhvr>
                                        <p:cTn id="50" dur="500"/>
                                        <p:tgtEl>
                                          <p:spTgt spid="9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500" fill="hold"/>
                                        <p:tgtEl>
                                          <p:spTgt spid="144"/>
                                        </p:tgtEl>
                                        <p:attrNameLst>
                                          <p:attrName>ppt_w</p:attrName>
                                        </p:attrNameLst>
                                      </p:cBhvr>
                                      <p:tavLst>
                                        <p:tav tm="0">
                                          <p:val>
                                            <p:fltVal val="0"/>
                                          </p:val>
                                        </p:tav>
                                        <p:tav tm="100000">
                                          <p:val>
                                            <p:strVal val="#ppt_w"/>
                                          </p:val>
                                        </p:tav>
                                      </p:tavLst>
                                    </p:anim>
                                    <p:anim calcmode="lin" valueType="num">
                                      <p:cBhvr>
                                        <p:cTn id="56" dur="500" fill="hold"/>
                                        <p:tgtEl>
                                          <p:spTgt spid="144"/>
                                        </p:tgtEl>
                                        <p:attrNameLst>
                                          <p:attrName>ppt_h</p:attrName>
                                        </p:attrNameLst>
                                      </p:cBhvr>
                                      <p:tavLst>
                                        <p:tav tm="0">
                                          <p:val>
                                            <p:fltVal val="0"/>
                                          </p:val>
                                        </p:tav>
                                        <p:tav tm="100000">
                                          <p:val>
                                            <p:strVal val="#ppt_h"/>
                                          </p:val>
                                        </p:tav>
                                      </p:tavLst>
                                    </p:anim>
                                    <p:animEffect transition="in" filter="fade">
                                      <p:cBhvr>
                                        <p:cTn id="57" dur="500"/>
                                        <p:tgtEl>
                                          <p:spTgt spid="14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58"/>
                                        </p:tgtEl>
                                        <p:attrNameLst>
                                          <p:attrName>style.visibility</p:attrName>
                                        </p:attrNameLst>
                                      </p:cBhvr>
                                      <p:to>
                                        <p:strVal val="visible"/>
                                      </p:to>
                                    </p:set>
                                    <p:anim calcmode="lin" valueType="num">
                                      <p:cBhvr>
                                        <p:cTn id="62" dur="500" fill="hold"/>
                                        <p:tgtEl>
                                          <p:spTgt spid="158"/>
                                        </p:tgtEl>
                                        <p:attrNameLst>
                                          <p:attrName>ppt_w</p:attrName>
                                        </p:attrNameLst>
                                      </p:cBhvr>
                                      <p:tavLst>
                                        <p:tav tm="0">
                                          <p:val>
                                            <p:fltVal val="0"/>
                                          </p:val>
                                        </p:tav>
                                        <p:tav tm="100000">
                                          <p:val>
                                            <p:strVal val="#ppt_w"/>
                                          </p:val>
                                        </p:tav>
                                      </p:tavLst>
                                    </p:anim>
                                    <p:anim calcmode="lin" valueType="num">
                                      <p:cBhvr>
                                        <p:cTn id="63" dur="500" fill="hold"/>
                                        <p:tgtEl>
                                          <p:spTgt spid="158"/>
                                        </p:tgtEl>
                                        <p:attrNameLst>
                                          <p:attrName>ppt_h</p:attrName>
                                        </p:attrNameLst>
                                      </p:cBhvr>
                                      <p:tavLst>
                                        <p:tav tm="0">
                                          <p:val>
                                            <p:fltVal val="0"/>
                                          </p:val>
                                        </p:tav>
                                        <p:tav tm="100000">
                                          <p:val>
                                            <p:strVal val="#ppt_h"/>
                                          </p:val>
                                        </p:tav>
                                      </p:tavLst>
                                    </p:anim>
                                    <p:animEffect transition="in" filter="fade">
                                      <p:cBhvr>
                                        <p:cTn id="64" dur="500"/>
                                        <p:tgtEl>
                                          <p:spTgt spid="15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p:cTn id="69" dur="500" fill="hold"/>
                                        <p:tgtEl>
                                          <p:spTgt spid="93"/>
                                        </p:tgtEl>
                                        <p:attrNameLst>
                                          <p:attrName>ppt_w</p:attrName>
                                        </p:attrNameLst>
                                      </p:cBhvr>
                                      <p:tavLst>
                                        <p:tav tm="0">
                                          <p:val>
                                            <p:fltVal val="0"/>
                                          </p:val>
                                        </p:tav>
                                        <p:tav tm="100000">
                                          <p:val>
                                            <p:strVal val="#ppt_w"/>
                                          </p:val>
                                        </p:tav>
                                      </p:tavLst>
                                    </p:anim>
                                    <p:anim calcmode="lin" valueType="num">
                                      <p:cBhvr>
                                        <p:cTn id="70" dur="500" fill="hold"/>
                                        <p:tgtEl>
                                          <p:spTgt spid="93"/>
                                        </p:tgtEl>
                                        <p:attrNameLst>
                                          <p:attrName>ppt_h</p:attrName>
                                        </p:attrNameLst>
                                      </p:cBhvr>
                                      <p:tavLst>
                                        <p:tav tm="0">
                                          <p:val>
                                            <p:fltVal val="0"/>
                                          </p:val>
                                        </p:tav>
                                        <p:tav tm="100000">
                                          <p:val>
                                            <p:strVal val="#ppt_h"/>
                                          </p:val>
                                        </p:tav>
                                      </p:tavLst>
                                    </p:anim>
                                    <p:animEffect transition="in" filter="fade">
                                      <p:cBhvr>
                                        <p:cTn id="71" dur="500"/>
                                        <p:tgtEl>
                                          <p:spTgt spid="9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45"/>
                                        </p:tgtEl>
                                        <p:attrNameLst>
                                          <p:attrName>style.visibility</p:attrName>
                                        </p:attrNameLst>
                                      </p:cBhvr>
                                      <p:to>
                                        <p:strVal val="visible"/>
                                      </p:to>
                                    </p:set>
                                    <p:anim calcmode="lin" valueType="num">
                                      <p:cBhvr>
                                        <p:cTn id="76" dur="500" fill="hold"/>
                                        <p:tgtEl>
                                          <p:spTgt spid="145"/>
                                        </p:tgtEl>
                                        <p:attrNameLst>
                                          <p:attrName>ppt_w</p:attrName>
                                        </p:attrNameLst>
                                      </p:cBhvr>
                                      <p:tavLst>
                                        <p:tav tm="0">
                                          <p:val>
                                            <p:fltVal val="0"/>
                                          </p:val>
                                        </p:tav>
                                        <p:tav tm="100000">
                                          <p:val>
                                            <p:strVal val="#ppt_w"/>
                                          </p:val>
                                        </p:tav>
                                      </p:tavLst>
                                    </p:anim>
                                    <p:anim calcmode="lin" valueType="num">
                                      <p:cBhvr>
                                        <p:cTn id="77" dur="500" fill="hold"/>
                                        <p:tgtEl>
                                          <p:spTgt spid="145"/>
                                        </p:tgtEl>
                                        <p:attrNameLst>
                                          <p:attrName>ppt_h</p:attrName>
                                        </p:attrNameLst>
                                      </p:cBhvr>
                                      <p:tavLst>
                                        <p:tav tm="0">
                                          <p:val>
                                            <p:fltVal val="0"/>
                                          </p:val>
                                        </p:tav>
                                        <p:tav tm="100000">
                                          <p:val>
                                            <p:strVal val="#ppt_h"/>
                                          </p:val>
                                        </p:tav>
                                      </p:tavLst>
                                    </p:anim>
                                    <p:animEffect transition="in" filter="fade">
                                      <p:cBhvr>
                                        <p:cTn id="78" dur="500"/>
                                        <p:tgtEl>
                                          <p:spTgt spid="145"/>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47"/>
                                        </p:tgtEl>
                                        <p:attrNameLst>
                                          <p:attrName>style.visibility</p:attrName>
                                        </p:attrNameLst>
                                      </p:cBhvr>
                                      <p:to>
                                        <p:strVal val="visible"/>
                                      </p:to>
                                    </p:set>
                                    <p:anim calcmode="lin" valueType="num">
                                      <p:cBhvr>
                                        <p:cTn id="90" dur="500" fill="hold"/>
                                        <p:tgtEl>
                                          <p:spTgt spid="147"/>
                                        </p:tgtEl>
                                        <p:attrNameLst>
                                          <p:attrName>ppt_w</p:attrName>
                                        </p:attrNameLst>
                                      </p:cBhvr>
                                      <p:tavLst>
                                        <p:tav tm="0">
                                          <p:val>
                                            <p:fltVal val="0"/>
                                          </p:val>
                                        </p:tav>
                                        <p:tav tm="100000">
                                          <p:val>
                                            <p:strVal val="#ppt_w"/>
                                          </p:val>
                                        </p:tav>
                                      </p:tavLst>
                                    </p:anim>
                                    <p:anim calcmode="lin" valueType="num">
                                      <p:cBhvr>
                                        <p:cTn id="91" dur="500" fill="hold"/>
                                        <p:tgtEl>
                                          <p:spTgt spid="147"/>
                                        </p:tgtEl>
                                        <p:attrNameLst>
                                          <p:attrName>ppt_h</p:attrName>
                                        </p:attrNameLst>
                                      </p:cBhvr>
                                      <p:tavLst>
                                        <p:tav tm="0">
                                          <p:val>
                                            <p:fltVal val="0"/>
                                          </p:val>
                                        </p:tav>
                                        <p:tav tm="100000">
                                          <p:val>
                                            <p:strVal val="#ppt_h"/>
                                          </p:val>
                                        </p:tav>
                                      </p:tavLst>
                                    </p:anim>
                                    <p:animEffect transition="in" filter="fade">
                                      <p:cBhvr>
                                        <p:cTn id="92" dur="500"/>
                                        <p:tgtEl>
                                          <p:spTgt spid="147"/>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animEffect transition="in" filter="fade">
                                      <p:cBhvr>
                                        <p:cTn id="99" dur="500"/>
                                        <p:tgtEl>
                                          <p:spTgt spid="167"/>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48"/>
                                        </p:tgtEl>
                                        <p:attrNameLst>
                                          <p:attrName>style.visibility</p:attrName>
                                        </p:attrNameLst>
                                      </p:cBhvr>
                                      <p:to>
                                        <p:strVal val="visible"/>
                                      </p:to>
                                    </p:set>
                                    <p:anim calcmode="lin" valueType="num">
                                      <p:cBhvr>
                                        <p:cTn id="104" dur="500" fill="hold"/>
                                        <p:tgtEl>
                                          <p:spTgt spid="148"/>
                                        </p:tgtEl>
                                        <p:attrNameLst>
                                          <p:attrName>ppt_w</p:attrName>
                                        </p:attrNameLst>
                                      </p:cBhvr>
                                      <p:tavLst>
                                        <p:tav tm="0">
                                          <p:val>
                                            <p:fltVal val="0"/>
                                          </p:val>
                                        </p:tav>
                                        <p:tav tm="100000">
                                          <p:val>
                                            <p:strVal val="#ppt_w"/>
                                          </p:val>
                                        </p:tav>
                                      </p:tavLst>
                                    </p:anim>
                                    <p:anim calcmode="lin" valueType="num">
                                      <p:cBhvr>
                                        <p:cTn id="105" dur="500" fill="hold"/>
                                        <p:tgtEl>
                                          <p:spTgt spid="148"/>
                                        </p:tgtEl>
                                        <p:attrNameLst>
                                          <p:attrName>ppt_h</p:attrName>
                                        </p:attrNameLst>
                                      </p:cBhvr>
                                      <p:tavLst>
                                        <p:tav tm="0">
                                          <p:val>
                                            <p:fltVal val="0"/>
                                          </p:val>
                                        </p:tav>
                                        <p:tav tm="100000">
                                          <p:val>
                                            <p:strVal val="#ppt_h"/>
                                          </p:val>
                                        </p:tav>
                                      </p:tavLst>
                                    </p:anim>
                                    <p:animEffect transition="in" filter="fade">
                                      <p:cBhvr>
                                        <p:cTn id="106" dur="500"/>
                                        <p:tgtEl>
                                          <p:spTgt spid="148"/>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163"/>
                                        </p:tgtEl>
                                        <p:attrNameLst>
                                          <p:attrName>style.visibility</p:attrName>
                                        </p:attrNameLst>
                                      </p:cBhvr>
                                      <p:to>
                                        <p:strVal val="visible"/>
                                      </p:to>
                                    </p:set>
                                    <p:anim calcmode="lin" valueType="num">
                                      <p:cBhvr>
                                        <p:cTn id="111" dur="500" fill="hold"/>
                                        <p:tgtEl>
                                          <p:spTgt spid="163"/>
                                        </p:tgtEl>
                                        <p:attrNameLst>
                                          <p:attrName>ppt_w</p:attrName>
                                        </p:attrNameLst>
                                      </p:cBhvr>
                                      <p:tavLst>
                                        <p:tav tm="0">
                                          <p:val>
                                            <p:fltVal val="0"/>
                                          </p:val>
                                        </p:tav>
                                        <p:tav tm="100000">
                                          <p:val>
                                            <p:strVal val="#ppt_w"/>
                                          </p:val>
                                        </p:tav>
                                      </p:tavLst>
                                    </p:anim>
                                    <p:anim calcmode="lin" valueType="num">
                                      <p:cBhvr>
                                        <p:cTn id="112" dur="500" fill="hold"/>
                                        <p:tgtEl>
                                          <p:spTgt spid="163"/>
                                        </p:tgtEl>
                                        <p:attrNameLst>
                                          <p:attrName>ppt_h</p:attrName>
                                        </p:attrNameLst>
                                      </p:cBhvr>
                                      <p:tavLst>
                                        <p:tav tm="0">
                                          <p:val>
                                            <p:fltVal val="0"/>
                                          </p:val>
                                        </p:tav>
                                        <p:tav tm="100000">
                                          <p:val>
                                            <p:strVal val="#ppt_h"/>
                                          </p:val>
                                        </p:tav>
                                      </p:tavLst>
                                    </p:anim>
                                    <p:animEffect transition="in" filter="fade">
                                      <p:cBhvr>
                                        <p:cTn id="113" dur="500"/>
                                        <p:tgtEl>
                                          <p:spTgt spid="163"/>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97"/>
                                        </p:tgtEl>
                                        <p:attrNameLst>
                                          <p:attrName>style.visibility</p:attrName>
                                        </p:attrNameLst>
                                      </p:cBhvr>
                                      <p:to>
                                        <p:strVal val="visible"/>
                                      </p:to>
                                    </p:set>
                                    <p:anim calcmode="lin" valueType="num">
                                      <p:cBhvr>
                                        <p:cTn id="118" dur="500" fill="hold"/>
                                        <p:tgtEl>
                                          <p:spTgt spid="97"/>
                                        </p:tgtEl>
                                        <p:attrNameLst>
                                          <p:attrName>ppt_w</p:attrName>
                                        </p:attrNameLst>
                                      </p:cBhvr>
                                      <p:tavLst>
                                        <p:tav tm="0">
                                          <p:val>
                                            <p:fltVal val="0"/>
                                          </p:val>
                                        </p:tav>
                                        <p:tav tm="100000">
                                          <p:val>
                                            <p:strVal val="#ppt_w"/>
                                          </p:val>
                                        </p:tav>
                                      </p:tavLst>
                                    </p:anim>
                                    <p:anim calcmode="lin" valueType="num">
                                      <p:cBhvr>
                                        <p:cTn id="119" dur="500" fill="hold"/>
                                        <p:tgtEl>
                                          <p:spTgt spid="97"/>
                                        </p:tgtEl>
                                        <p:attrNameLst>
                                          <p:attrName>ppt_h</p:attrName>
                                        </p:attrNameLst>
                                      </p:cBhvr>
                                      <p:tavLst>
                                        <p:tav tm="0">
                                          <p:val>
                                            <p:fltVal val="0"/>
                                          </p:val>
                                        </p:tav>
                                        <p:tav tm="100000">
                                          <p:val>
                                            <p:strVal val="#ppt_h"/>
                                          </p:val>
                                        </p:tav>
                                      </p:tavLst>
                                    </p:anim>
                                    <p:animEffect transition="in" filter="fade">
                                      <p:cBhvr>
                                        <p:cTn id="120" dur="500"/>
                                        <p:tgtEl>
                                          <p:spTgt spid="97"/>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161"/>
                                        </p:tgtEl>
                                        <p:attrNameLst>
                                          <p:attrName>style.visibility</p:attrName>
                                        </p:attrNameLst>
                                      </p:cBhvr>
                                      <p:to>
                                        <p:strVal val="visible"/>
                                      </p:to>
                                    </p:set>
                                    <p:anim calcmode="lin" valueType="num">
                                      <p:cBhvr>
                                        <p:cTn id="125" dur="1000" fill="hold"/>
                                        <p:tgtEl>
                                          <p:spTgt spid="161"/>
                                        </p:tgtEl>
                                        <p:attrNameLst>
                                          <p:attrName>ppt_w</p:attrName>
                                        </p:attrNameLst>
                                      </p:cBhvr>
                                      <p:tavLst>
                                        <p:tav tm="0">
                                          <p:val>
                                            <p:fltVal val="0"/>
                                          </p:val>
                                        </p:tav>
                                        <p:tav tm="100000">
                                          <p:val>
                                            <p:strVal val="#ppt_w"/>
                                          </p:val>
                                        </p:tav>
                                      </p:tavLst>
                                    </p:anim>
                                    <p:anim calcmode="lin" valueType="num">
                                      <p:cBhvr>
                                        <p:cTn id="126" dur="1000" fill="hold"/>
                                        <p:tgtEl>
                                          <p:spTgt spid="161"/>
                                        </p:tgtEl>
                                        <p:attrNameLst>
                                          <p:attrName>ppt_h</p:attrName>
                                        </p:attrNameLst>
                                      </p:cBhvr>
                                      <p:tavLst>
                                        <p:tav tm="0">
                                          <p:val>
                                            <p:fltVal val="0"/>
                                          </p:val>
                                        </p:tav>
                                        <p:tav tm="100000">
                                          <p:val>
                                            <p:strVal val="#ppt_h"/>
                                          </p:val>
                                        </p:tav>
                                      </p:tavLst>
                                    </p:anim>
                                    <p:anim calcmode="lin" valueType="num">
                                      <p:cBhvr>
                                        <p:cTn id="127" dur="1000" fill="hold"/>
                                        <p:tgtEl>
                                          <p:spTgt spid="161"/>
                                        </p:tgtEl>
                                        <p:attrNameLst>
                                          <p:attrName>style.rotation</p:attrName>
                                        </p:attrNameLst>
                                      </p:cBhvr>
                                      <p:tavLst>
                                        <p:tav tm="0">
                                          <p:val>
                                            <p:fltVal val="90"/>
                                          </p:val>
                                        </p:tav>
                                        <p:tav tm="100000">
                                          <p:val>
                                            <p:fltVal val="0"/>
                                          </p:val>
                                        </p:tav>
                                      </p:tavLst>
                                    </p:anim>
                                    <p:animEffect transition="in" filter="fade">
                                      <p:cBhvr>
                                        <p:cTn id="128" dur="1000"/>
                                        <p:tgtEl>
                                          <p:spTgt spid="16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149"/>
                                        </p:tgtEl>
                                        <p:attrNameLst>
                                          <p:attrName>style.visibility</p:attrName>
                                        </p:attrNameLst>
                                      </p:cBhvr>
                                      <p:to>
                                        <p:strVal val="visible"/>
                                      </p:to>
                                    </p:set>
                                    <p:anim calcmode="lin" valueType="num">
                                      <p:cBhvr>
                                        <p:cTn id="133" dur="1000" fill="hold"/>
                                        <p:tgtEl>
                                          <p:spTgt spid="149"/>
                                        </p:tgtEl>
                                        <p:attrNameLst>
                                          <p:attrName>ppt_w</p:attrName>
                                        </p:attrNameLst>
                                      </p:cBhvr>
                                      <p:tavLst>
                                        <p:tav tm="0">
                                          <p:val>
                                            <p:fltVal val="0"/>
                                          </p:val>
                                        </p:tav>
                                        <p:tav tm="100000">
                                          <p:val>
                                            <p:strVal val="#ppt_w"/>
                                          </p:val>
                                        </p:tav>
                                      </p:tavLst>
                                    </p:anim>
                                    <p:anim calcmode="lin" valueType="num">
                                      <p:cBhvr>
                                        <p:cTn id="134" dur="1000" fill="hold"/>
                                        <p:tgtEl>
                                          <p:spTgt spid="149"/>
                                        </p:tgtEl>
                                        <p:attrNameLst>
                                          <p:attrName>ppt_h</p:attrName>
                                        </p:attrNameLst>
                                      </p:cBhvr>
                                      <p:tavLst>
                                        <p:tav tm="0">
                                          <p:val>
                                            <p:fltVal val="0"/>
                                          </p:val>
                                        </p:tav>
                                        <p:tav tm="100000">
                                          <p:val>
                                            <p:strVal val="#ppt_h"/>
                                          </p:val>
                                        </p:tav>
                                      </p:tavLst>
                                    </p:anim>
                                    <p:anim calcmode="lin" valueType="num">
                                      <p:cBhvr>
                                        <p:cTn id="135" dur="1000" fill="hold"/>
                                        <p:tgtEl>
                                          <p:spTgt spid="149"/>
                                        </p:tgtEl>
                                        <p:attrNameLst>
                                          <p:attrName>style.rotation</p:attrName>
                                        </p:attrNameLst>
                                      </p:cBhvr>
                                      <p:tavLst>
                                        <p:tav tm="0">
                                          <p:val>
                                            <p:fltVal val="90"/>
                                          </p:val>
                                        </p:tav>
                                        <p:tav tm="100000">
                                          <p:val>
                                            <p:fltVal val="0"/>
                                          </p:val>
                                        </p:tav>
                                      </p:tavLst>
                                    </p:anim>
                                    <p:animEffect transition="in" filter="fade">
                                      <p:cBhvr>
                                        <p:cTn id="136" dur="1000"/>
                                        <p:tgtEl>
                                          <p:spTgt spid="149"/>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150"/>
                                        </p:tgtEl>
                                        <p:attrNameLst>
                                          <p:attrName>style.visibility</p:attrName>
                                        </p:attrNameLst>
                                      </p:cBhvr>
                                      <p:to>
                                        <p:strVal val="visible"/>
                                      </p:to>
                                    </p:set>
                                    <p:anim calcmode="lin" valueType="num">
                                      <p:cBhvr>
                                        <p:cTn id="141" dur="1000" fill="hold"/>
                                        <p:tgtEl>
                                          <p:spTgt spid="150"/>
                                        </p:tgtEl>
                                        <p:attrNameLst>
                                          <p:attrName>ppt_w</p:attrName>
                                        </p:attrNameLst>
                                      </p:cBhvr>
                                      <p:tavLst>
                                        <p:tav tm="0">
                                          <p:val>
                                            <p:fltVal val="0"/>
                                          </p:val>
                                        </p:tav>
                                        <p:tav tm="100000">
                                          <p:val>
                                            <p:strVal val="#ppt_w"/>
                                          </p:val>
                                        </p:tav>
                                      </p:tavLst>
                                    </p:anim>
                                    <p:anim calcmode="lin" valueType="num">
                                      <p:cBhvr>
                                        <p:cTn id="142" dur="1000" fill="hold"/>
                                        <p:tgtEl>
                                          <p:spTgt spid="150"/>
                                        </p:tgtEl>
                                        <p:attrNameLst>
                                          <p:attrName>ppt_h</p:attrName>
                                        </p:attrNameLst>
                                      </p:cBhvr>
                                      <p:tavLst>
                                        <p:tav tm="0">
                                          <p:val>
                                            <p:fltVal val="0"/>
                                          </p:val>
                                        </p:tav>
                                        <p:tav tm="100000">
                                          <p:val>
                                            <p:strVal val="#ppt_h"/>
                                          </p:val>
                                        </p:tav>
                                      </p:tavLst>
                                    </p:anim>
                                    <p:anim calcmode="lin" valueType="num">
                                      <p:cBhvr>
                                        <p:cTn id="143" dur="1000" fill="hold"/>
                                        <p:tgtEl>
                                          <p:spTgt spid="150"/>
                                        </p:tgtEl>
                                        <p:attrNameLst>
                                          <p:attrName>style.rotation</p:attrName>
                                        </p:attrNameLst>
                                      </p:cBhvr>
                                      <p:tavLst>
                                        <p:tav tm="0">
                                          <p:val>
                                            <p:fltVal val="90"/>
                                          </p:val>
                                        </p:tav>
                                        <p:tav tm="100000">
                                          <p:val>
                                            <p:fltVal val="0"/>
                                          </p:val>
                                        </p:tav>
                                      </p:tavLst>
                                    </p:anim>
                                    <p:animEffect transition="in" filter="fade">
                                      <p:cBhvr>
                                        <p:cTn id="144"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91" grpId="0" animBg="1"/>
      <p:bldP spid="92" grpId="0" animBg="1"/>
      <p:bldP spid="93" grpId="0" animBg="1"/>
      <p:bldP spid="95" grpId="0" animBg="1"/>
      <p:bldP spid="97" grpId="0" animBg="1"/>
      <p:bldP spid="112" grpId="0" animBg="1"/>
      <p:bldP spid="144" grpId="0" animBg="1"/>
      <p:bldP spid="145" grpId="0" animBg="1"/>
      <p:bldP spid="146" grpId="0" animBg="1"/>
      <p:bldP spid="147" grpId="0" animBg="1"/>
      <p:bldP spid="148" grpId="0" animBg="1"/>
      <p:bldP spid="149" grpId="0" animBg="1"/>
      <p:bldP spid="150" grpId="0" animBg="1"/>
      <p:bldP spid="158" grpId="0" animBg="1"/>
      <p:bldP spid="161" grpId="0" animBg="1"/>
      <p:bldP spid="162" grpId="0" animBg="1"/>
      <p:bldP spid="163" grpId="0" animBg="1"/>
      <p:bldP spid="1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76200" y="14288"/>
            <a:ext cx="5572125" cy="468312"/>
          </a:xfrm>
          <a:prstGeom prst="rect">
            <a:avLst/>
          </a:prstGeom>
          <a:noFill/>
          <a:ln>
            <a:miter lim="800000"/>
            <a:headEnd/>
            <a:tailEnd/>
          </a:ln>
        </p:spPr>
        <p:txBody>
          <a:bodyPr/>
          <a:lstStyle/>
          <a:p>
            <a:r>
              <a:rPr lang="es-MX" sz="2000" b="1">
                <a:solidFill>
                  <a:schemeClr val="bg1"/>
                </a:solidFill>
                <a:latin typeface="Calibri" pitchFamily="34" charset="0"/>
              </a:rPr>
              <a:t>LOS 3 PRINCIPALES EJES DE TRABAJO DE LA DGAIR</a:t>
            </a:r>
          </a:p>
        </p:txBody>
      </p:sp>
      <p:pic>
        <p:nvPicPr>
          <p:cNvPr id="76811" name="10 Imagen" descr="3flechas.jpg"/>
          <p:cNvPicPr>
            <a:picLocks noChangeAspect="1"/>
          </p:cNvPicPr>
          <p:nvPr/>
        </p:nvPicPr>
        <p:blipFill>
          <a:blip r:embed="rId3"/>
          <a:srcRect l="1324"/>
          <a:stretch>
            <a:fillRect/>
          </a:stretch>
        </p:blipFill>
        <p:spPr bwMode="auto">
          <a:xfrm>
            <a:off x="0" y="957263"/>
            <a:ext cx="9144000" cy="5461000"/>
          </a:xfrm>
          <a:prstGeom prst="rect">
            <a:avLst/>
          </a:prstGeom>
          <a:noFill/>
          <a:ln w="9525">
            <a:noFill/>
            <a:miter lim="800000"/>
            <a:headEnd/>
            <a:tailEnd/>
          </a:ln>
        </p:spPr>
      </p:pic>
      <p:sp>
        <p:nvSpPr>
          <p:cNvPr id="12" name="Rectangle 5"/>
          <p:cNvSpPr>
            <a:spLocks noChangeArrowheads="1"/>
          </p:cNvSpPr>
          <p:nvPr/>
        </p:nvSpPr>
        <p:spPr bwMode="gray">
          <a:xfrm>
            <a:off x="3978275" y="1057275"/>
            <a:ext cx="3419475" cy="688975"/>
          </a:xfrm>
          <a:prstGeom prst="rect">
            <a:avLst/>
          </a:prstGeom>
          <a:noFill/>
          <a:ln w="12700">
            <a:noFill/>
            <a:miter lim="800000"/>
            <a:headEnd/>
            <a:tailEnd/>
          </a:ln>
        </p:spPr>
        <p:txBody>
          <a:bodyPr lIns="108000" tIns="108000" rIns="144000" bIns="72000"/>
          <a:lstStyle/>
          <a:p>
            <a:pPr>
              <a:defRPr/>
            </a:pPr>
            <a:r>
              <a:rPr lang="es-MX" b="1" dirty="0">
                <a:solidFill>
                  <a:schemeClr val="tx1">
                    <a:lumMod val="85000"/>
                    <a:lumOff val="15000"/>
                  </a:schemeClr>
                </a:solidFill>
                <a:latin typeface="Arial" pitchFamily="34" charset="0"/>
              </a:rPr>
              <a:t>2. Autorización y RVOE</a:t>
            </a:r>
          </a:p>
          <a:p>
            <a:pPr>
              <a:defRPr/>
            </a:pPr>
            <a:r>
              <a:rPr lang="es-MX" sz="1600" dirty="0">
                <a:solidFill>
                  <a:schemeClr val="tx1">
                    <a:lumMod val="85000"/>
                    <a:lumOff val="15000"/>
                  </a:schemeClr>
                </a:solidFill>
                <a:latin typeface="Arial" pitchFamily="34" charset="0"/>
              </a:rPr>
              <a:t>-Evaluación y Mejora-</a:t>
            </a:r>
          </a:p>
        </p:txBody>
      </p:sp>
      <p:sp>
        <p:nvSpPr>
          <p:cNvPr id="13" name="Rectangle 5"/>
          <p:cNvSpPr>
            <a:spLocks noChangeArrowheads="1"/>
          </p:cNvSpPr>
          <p:nvPr/>
        </p:nvSpPr>
        <p:spPr bwMode="gray">
          <a:xfrm>
            <a:off x="6086475" y="4171950"/>
            <a:ext cx="3057525" cy="869950"/>
          </a:xfrm>
          <a:prstGeom prst="rect">
            <a:avLst/>
          </a:prstGeom>
          <a:noFill/>
          <a:ln w="12700">
            <a:noFill/>
            <a:miter lim="800000"/>
            <a:headEnd/>
            <a:tailEnd/>
          </a:ln>
        </p:spPr>
        <p:txBody>
          <a:bodyPr lIns="108000" tIns="108000" rIns="144000" bIns="72000"/>
          <a:lstStyle/>
          <a:p>
            <a:pPr>
              <a:defRPr/>
            </a:pPr>
            <a:r>
              <a:rPr lang="es-MX" b="1" dirty="0">
                <a:solidFill>
                  <a:schemeClr val="tx1">
                    <a:lumMod val="85000"/>
                    <a:lumOff val="15000"/>
                  </a:schemeClr>
                </a:solidFill>
                <a:latin typeface="Arial" pitchFamily="34" charset="0"/>
              </a:rPr>
              <a:t>1. Sistema Nacional de Créditos, Revalidación y Equivalencia de Estudios</a:t>
            </a:r>
          </a:p>
          <a:p>
            <a:pPr>
              <a:defRPr/>
            </a:pPr>
            <a:r>
              <a:rPr lang="es-MX" sz="1600" dirty="0">
                <a:latin typeface="Arial" pitchFamily="34" charset="0"/>
              </a:rPr>
              <a:t>-SINCREE-</a:t>
            </a:r>
          </a:p>
        </p:txBody>
      </p:sp>
      <p:sp>
        <p:nvSpPr>
          <p:cNvPr id="14" name="Rectangle 5"/>
          <p:cNvSpPr>
            <a:spLocks noChangeArrowheads="1"/>
          </p:cNvSpPr>
          <p:nvPr/>
        </p:nvSpPr>
        <p:spPr bwMode="gray">
          <a:xfrm>
            <a:off x="409575" y="4071938"/>
            <a:ext cx="1847850" cy="869950"/>
          </a:xfrm>
          <a:prstGeom prst="rect">
            <a:avLst/>
          </a:prstGeom>
          <a:noFill/>
          <a:ln w="12700">
            <a:noFill/>
            <a:miter lim="800000"/>
            <a:headEnd/>
            <a:tailEnd/>
          </a:ln>
        </p:spPr>
        <p:txBody>
          <a:bodyPr lIns="108000" tIns="108000" rIns="144000" bIns="72000"/>
          <a:lstStyle/>
          <a:p>
            <a:pPr algn="r">
              <a:defRPr/>
            </a:pPr>
            <a:r>
              <a:rPr lang="es-MX" b="1" dirty="0">
                <a:solidFill>
                  <a:schemeClr val="tx1">
                    <a:lumMod val="85000"/>
                    <a:lumOff val="15000"/>
                  </a:schemeClr>
                </a:solidFill>
                <a:latin typeface="Arial" pitchFamily="34" charset="0"/>
              </a:rPr>
              <a:t>3. Sistema Nacional de Acreditación y Certificación</a:t>
            </a:r>
          </a:p>
          <a:p>
            <a:pPr algn="r">
              <a:defRPr/>
            </a:pPr>
            <a:r>
              <a:rPr lang="es-MX" sz="1600" dirty="0">
                <a:solidFill>
                  <a:schemeClr val="tx1">
                    <a:lumMod val="85000"/>
                    <a:lumOff val="15000"/>
                  </a:schemeClr>
                </a:solidFill>
                <a:latin typeface="Arial" pitchFamily="34" charset="0"/>
              </a:rPr>
              <a:t>-Modernización-</a:t>
            </a:r>
            <a:r>
              <a:rPr lang="de-DE" sz="1600" noProof="1">
                <a:solidFill>
                  <a:schemeClr val="tx1">
                    <a:lumMod val="85000"/>
                    <a:lumOff val="15000"/>
                  </a:schemeClr>
                </a:solidFill>
                <a:latin typeface="Arial" pitchFamily="34" charset="0"/>
              </a:rPr>
              <a:t>.</a:t>
            </a:r>
          </a:p>
        </p:txBody>
      </p:sp>
      <p:cxnSp>
        <p:nvCxnSpPr>
          <p:cNvPr id="15" name="Gerade Verbindung 17"/>
          <p:cNvCxnSpPr/>
          <p:nvPr/>
        </p:nvCxnSpPr>
        <p:spPr>
          <a:xfrm>
            <a:off x="190500" y="4002088"/>
            <a:ext cx="195421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18"/>
          <p:cNvCxnSpPr/>
          <p:nvPr/>
        </p:nvCxnSpPr>
        <p:spPr>
          <a:xfrm>
            <a:off x="6229350" y="4130675"/>
            <a:ext cx="154305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Gerade Verbindung 20"/>
          <p:cNvCxnSpPr/>
          <p:nvPr/>
        </p:nvCxnSpPr>
        <p:spPr>
          <a:xfrm rot="5400000" flipH="1" flipV="1">
            <a:off x="3551238" y="1549400"/>
            <a:ext cx="75565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7" name="56 CuadroTexto"/>
          <p:cNvSpPr txBox="1">
            <a:spLocks noChangeArrowheads="1"/>
          </p:cNvSpPr>
          <p:nvPr/>
        </p:nvSpPr>
        <p:spPr bwMode="auto">
          <a:xfrm>
            <a:off x="31750" y="2036763"/>
            <a:ext cx="8572500" cy="581025"/>
          </a:xfrm>
          <a:prstGeom prst="rect">
            <a:avLst/>
          </a:prstGeom>
          <a:noFill/>
          <a:ln w="9525">
            <a:noFill/>
            <a:miter lim="800000"/>
            <a:headEnd/>
            <a:tailEnd/>
          </a:ln>
        </p:spPr>
        <p:txBody>
          <a:bodyPr>
            <a:spAutoFit/>
          </a:bodyPr>
          <a:lstStyle/>
          <a:p>
            <a:pPr algn="just">
              <a:buFont typeface="Arial" charset="0"/>
              <a:buNone/>
            </a:pPr>
            <a:r>
              <a:rPr lang="es-MX" sz="1600">
                <a:solidFill>
                  <a:schemeClr val="bg1"/>
                </a:solidFill>
                <a:latin typeface="Calibri" pitchFamily="34" charset="0"/>
              </a:rPr>
              <a:t>La información básica requerida es:</a:t>
            </a:r>
          </a:p>
          <a:p>
            <a:pPr marL="742950" lvl="1" indent="-285750" algn="just">
              <a:buFont typeface="Arial" charset="0"/>
              <a:buChar char="•"/>
            </a:pPr>
            <a:endParaRPr lang="es-MX" sz="1600">
              <a:solidFill>
                <a:schemeClr val="bg1"/>
              </a:solidFill>
              <a:latin typeface="Calibri" pitchFamily="34" charset="0"/>
            </a:endParaRPr>
          </a:p>
        </p:txBody>
      </p:sp>
      <p:sp>
        <p:nvSpPr>
          <p:cNvPr id="206858" name="56 CuadroTexto"/>
          <p:cNvSpPr txBox="1">
            <a:spLocks noChangeArrowheads="1"/>
          </p:cNvSpPr>
          <p:nvPr/>
        </p:nvSpPr>
        <p:spPr bwMode="auto">
          <a:xfrm>
            <a:off x="31750" y="2036763"/>
            <a:ext cx="8572500" cy="581025"/>
          </a:xfrm>
          <a:prstGeom prst="rect">
            <a:avLst/>
          </a:prstGeom>
          <a:noFill/>
          <a:ln w="9525">
            <a:noFill/>
            <a:miter lim="800000"/>
            <a:headEnd/>
            <a:tailEnd/>
          </a:ln>
        </p:spPr>
        <p:txBody>
          <a:bodyPr>
            <a:spAutoFit/>
          </a:bodyPr>
          <a:lstStyle/>
          <a:p>
            <a:pPr algn="just">
              <a:buFont typeface="Arial" charset="0"/>
              <a:buNone/>
            </a:pPr>
            <a:r>
              <a:rPr lang="es-MX" sz="1600">
                <a:solidFill>
                  <a:schemeClr val="bg1"/>
                </a:solidFill>
                <a:latin typeface="Calibri" pitchFamily="34" charset="0"/>
              </a:rPr>
              <a:t>La información básica requerida es:</a:t>
            </a:r>
          </a:p>
          <a:p>
            <a:pPr marL="742950" lvl="1" indent="-285750" algn="just">
              <a:buFont typeface="Arial" charset="0"/>
              <a:buChar char="•"/>
            </a:pPr>
            <a:endParaRPr lang="es-MX" sz="1600">
              <a:solidFill>
                <a:schemeClr val="bg1"/>
              </a:solidFill>
              <a:latin typeface="Calibri" pitchFamily="34" charset="0"/>
            </a:endParaRPr>
          </a:p>
        </p:txBody>
      </p:sp>
      <p:pic>
        <p:nvPicPr>
          <p:cNvPr id="206859" name="14 Imagen" descr="Tabla2 _RNA.jpg"/>
          <p:cNvPicPr>
            <a:picLocks noChangeAspect="1"/>
          </p:cNvPicPr>
          <p:nvPr/>
        </p:nvPicPr>
        <p:blipFill>
          <a:blip r:embed="rId2"/>
          <a:srcRect/>
          <a:stretch>
            <a:fillRect/>
          </a:stretch>
        </p:blipFill>
        <p:spPr bwMode="auto">
          <a:xfrm>
            <a:off x="284163" y="715963"/>
            <a:ext cx="7840662" cy="5472112"/>
          </a:xfrm>
          <a:prstGeom prst="rect">
            <a:avLst/>
          </a:prstGeom>
          <a:noFill/>
          <a:ln w="9525">
            <a:noFill/>
            <a:miter lim="800000"/>
            <a:headEnd/>
            <a:tailEnd/>
          </a:ln>
        </p:spPr>
      </p:pic>
      <p:sp>
        <p:nvSpPr>
          <p:cNvPr id="206860" name="15 Rectángulo"/>
          <p:cNvSpPr>
            <a:spLocks noChangeArrowheads="1"/>
          </p:cNvSpPr>
          <p:nvPr/>
        </p:nvSpPr>
        <p:spPr bwMode="auto">
          <a:xfrm>
            <a:off x="1674813" y="1520825"/>
            <a:ext cx="1957387" cy="488950"/>
          </a:xfrm>
          <a:prstGeom prst="rect">
            <a:avLst/>
          </a:prstGeom>
          <a:noFill/>
          <a:ln w="9525">
            <a:noFill/>
            <a:miter lim="800000"/>
            <a:headEnd/>
            <a:tailEnd/>
          </a:ln>
        </p:spPr>
        <p:txBody>
          <a:bodyPr wrap="none">
            <a:spAutoFit/>
          </a:bodyPr>
          <a:lstStyle/>
          <a:p>
            <a:pPr algn="ctr"/>
            <a:r>
              <a:rPr lang="es-MX" sz="1300" b="1">
                <a:latin typeface="Calibri" pitchFamily="34" charset="0"/>
              </a:rPr>
              <a:t>Datos generales y </a:t>
            </a:r>
          </a:p>
          <a:p>
            <a:pPr algn="ctr"/>
            <a:r>
              <a:rPr lang="es-MX" sz="1300" b="1">
                <a:latin typeface="Calibri" pitchFamily="34" charset="0"/>
              </a:rPr>
              <a:t>ubicación de los alumnos.</a:t>
            </a:r>
          </a:p>
        </p:txBody>
      </p:sp>
      <p:sp>
        <p:nvSpPr>
          <p:cNvPr id="206861" name="16 Rectángulo"/>
          <p:cNvSpPr>
            <a:spLocks noChangeArrowheads="1"/>
          </p:cNvSpPr>
          <p:nvPr/>
        </p:nvSpPr>
        <p:spPr bwMode="auto">
          <a:xfrm>
            <a:off x="3757613" y="1428750"/>
            <a:ext cx="1981200" cy="687388"/>
          </a:xfrm>
          <a:prstGeom prst="rect">
            <a:avLst/>
          </a:prstGeom>
          <a:noFill/>
          <a:ln w="9525">
            <a:noFill/>
            <a:miter lim="800000"/>
            <a:headEnd/>
            <a:tailEnd/>
          </a:ln>
        </p:spPr>
        <p:txBody>
          <a:bodyPr wrap="none">
            <a:spAutoFit/>
          </a:bodyPr>
          <a:lstStyle/>
          <a:p>
            <a:pPr algn="ctr"/>
            <a:r>
              <a:rPr lang="es-MX" sz="1300" b="1">
                <a:latin typeface="Calibri" pitchFamily="34" charset="0"/>
              </a:rPr>
              <a:t>Situación del alumno, </a:t>
            </a:r>
          </a:p>
          <a:p>
            <a:pPr algn="ctr"/>
            <a:r>
              <a:rPr lang="es-MX" sz="1300" b="1">
                <a:latin typeface="Calibri" pitchFamily="34" charset="0"/>
              </a:rPr>
              <a:t>acreditación escolar y</a:t>
            </a:r>
          </a:p>
          <a:p>
            <a:pPr algn="ctr"/>
            <a:r>
              <a:rPr lang="es-MX" sz="1300" b="1">
                <a:latin typeface="Calibri" pitchFamily="34" charset="0"/>
              </a:rPr>
              <a:t>nivel del logro académico.</a:t>
            </a:r>
          </a:p>
        </p:txBody>
      </p:sp>
      <p:sp>
        <p:nvSpPr>
          <p:cNvPr id="206862" name="17 Rectángulo"/>
          <p:cNvSpPr>
            <a:spLocks noChangeArrowheads="1"/>
          </p:cNvSpPr>
          <p:nvPr/>
        </p:nvSpPr>
        <p:spPr bwMode="auto">
          <a:xfrm>
            <a:off x="6011863" y="1460500"/>
            <a:ext cx="1924050" cy="687388"/>
          </a:xfrm>
          <a:prstGeom prst="rect">
            <a:avLst/>
          </a:prstGeom>
          <a:noFill/>
          <a:ln w="9525">
            <a:noFill/>
            <a:miter lim="800000"/>
            <a:headEnd/>
            <a:tailEnd/>
          </a:ln>
        </p:spPr>
        <p:txBody>
          <a:bodyPr wrap="none">
            <a:spAutoFit/>
          </a:bodyPr>
          <a:lstStyle/>
          <a:p>
            <a:pPr algn="ctr"/>
            <a:r>
              <a:rPr lang="es-MX" sz="1300" b="1">
                <a:latin typeface="Calibri" pitchFamily="34" charset="0"/>
              </a:rPr>
              <a:t>Información de </a:t>
            </a:r>
          </a:p>
          <a:p>
            <a:pPr algn="ctr"/>
            <a:r>
              <a:rPr lang="es-MX" sz="1300" b="1">
                <a:latin typeface="Calibri" pitchFamily="34" charset="0"/>
              </a:rPr>
              <a:t>Evaluaciones, Programas </a:t>
            </a:r>
          </a:p>
          <a:p>
            <a:pPr algn="ctr"/>
            <a:r>
              <a:rPr lang="es-MX" sz="1300" b="1">
                <a:latin typeface="Calibri" pitchFamily="34" charset="0"/>
              </a:rPr>
              <a:t>y otros datos.</a:t>
            </a:r>
          </a:p>
        </p:txBody>
      </p:sp>
      <p:sp>
        <p:nvSpPr>
          <p:cNvPr id="206863" name="19 Rectángulo"/>
          <p:cNvSpPr>
            <a:spLocks noChangeArrowheads="1"/>
          </p:cNvSpPr>
          <p:nvPr/>
        </p:nvSpPr>
        <p:spPr bwMode="auto">
          <a:xfrm>
            <a:off x="1625600" y="2189163"/>
            <a:ext cx="1955800" cy="3070225"/>
          </a:xfrm>
          <a:prstGeom prst="rect">
            <a:avLst/>
          </a:prstGeom>
          <a:noFill/>
          <a:ln w="9525">
            <a:noFill/>
            <a:miter lim="800000"/>
            <a:headEnd/>
            <a:tailEnd/>
          </a:ln>
        </p:spPr>
        <p:txBody>
          <a:bodyPr>
            <a:spAutoFit/>
          </a:bodyPr>
          <a:lstStyle/>
          <a:p>
            <a:pPr marL="85725" indent="-85725" algn="ctr">
              <a:buFontTx/>
              <a:buChar char="•"/>
            </a:pPr>
            <a:r>
              <a:rPr lang="es-MX" sz="1400">
                <a:solidFill>
                  <a:srgbClr val="000000"/>
                </a:solidFill>
                <a:latin typeface="Calibri" pitchFamily="34" charset="0"/>
              </a:rPr>
              <a:t> CURP o Segmento Raíz de la CURP.</a:t>
            </a:r>
          </a:p>
          <a:p>
            <a:pPr marL="85725" indent="-85725" algn="ctr">
              <a:buFontTx/>
              <a:buChar char="•"/>
            </a:pPr>
            <a:r>
              <a:rPr lang="es-MX" sz="1400">
                <a:solidFill>
                  <a:srgbClr val="000000"/>
                </a:solidFill>
                <a:latin typeface="Calibri" pitchFamily="34" charset="0"/>
              </a:rPr>
              <a:t> Nombre y Apellidos del Alumno.</a:t>
            </a:r>
          </a:p>
          <a:p>
            <a:pPr marL="85725" indent="-85725" algn="ctr">
              <a:buFontTx/>
              <a:buChar char="•"/>
            </a:pPr>
            <a:r>
              <a:rPr lang="es-MX" sz="1400">
                <a:solidFill>
                  <a:srgbClr val="000000"/>
                </a:solidFill>
                <a:latin typeface="Calibri" pitchFamily="34" charset="0"/>
              </a:rPr>
              <a:t> Sexo.</a:t>
            </a:r>
          </a:p>
          <a:p>
            <a:pPr marL="85725" indent="-85725" algn="ctr">
              <a:buFontTx/>
              <a:buChar char="•"/>
            </a:pPr>
            <a:r>
              <a:rPr lang="es-MX" sz="1400">
                <a:solidFill>
                  <a:srgbClr val="000000"/>
                </a:solidFill>
                <a:latin typeface="Calibri" pitchFamily="34" charset="0"/>
              </a:rPr>
              <a:t> Fecha y Entidad de Nacimiento.</a:t>
            </a:r>
          </a:p>
          <a:p>
            <a:pPr marL="85725" indent="-85725" algn="ctr">
              <a:buFontTx/>
              <a:buChar char="•"/>
            </a:pPr>
            <a:r>
              <a:rPr lang="es-MX" sz="1400">
                <a:solidFill>
                  <a:srgbClr val="000000"/>
                </a:solidFill>
                <a:latin typeface="Calibri" pitchFamily="34" charset="0"/>
              </a:rPr>
              <a:t> Clave de Centro de Trabajo de la Escuela.</a:t>
            </a:r>
          </a:p>
          <a:p>
            <a:pPr marL="85725" indent="-85725" algn="ctr">
              <a:buFontTx/>
              <a:buChar char="•"/>
            </a:pPr>
            <a:r>
              <a:rPr lang="es-MX" sz="1400">
                <a:solidFill>
                  <a:srgbClr val="000000"/>
                </a:solidFill>
                <a:latin typeface="Calibri" pitchFamily="34" charset="0"/>
              </a:rPr>
              <a:t> Turno, Grado y Grupo.</a:t>
            </a:r>
          </a:p>
          <a:p>
            <a:pPr marL="85725" indent="-85725" algn="ctr">
              <a:buFontTx/>
              <a:buChar char="•"/>
            </a:pPr>
            <a:r>
              <a:rPr lang="es-MX" sz="1400">
                <a:solidFill>
                  <a:srgbClr val="000000"/>
                </a:solidFill>
                <a:latin typeface="Calibri" pitchFamily="34" charset="0"/>
              </a:rPr>
              <a:t> Nacionalidad.</a:t>
            </a:r>
          </a:p>
          <a:p>
            <a:pPr marL="85725" indent="-85725" algn="ctr">
              <a:buFontTx/>
              <a:buChar char="•"/>
            </a:pPr>
            <a:r>
              <a:rPr lang="es-MX" sz="1400">
                <a:solidFill>
                  <a:srgbClr val="000000"/>
                </a:solidFill>
                <a:latin typeface="Calibri" pitchFamily="34" charset="0"/>
              </a:rPr>
              <a:t> Tipo de Datos del documento Probatorio de Identidad.</a:t>
            </a:r>
          </a:p>
        </p:txBody>
      </p:sp>
      <p:sp>
        <p:nvSpPr>
          <p:cNvPr id="206864" name="20 Rectángulo"/>
          <p:cNvSpPr>
            <a:spLocks noChangeArrowheads="1"/>
          </p:cNvSpPr>
          <p:nvPr/>
        </p:nvSpPr>
        <p:spPr bwMode="auto">
          <a:xfrm>
            <a:off x="3730625" y="2200275"/>
            <a:ext cx="2084388" cy="3495675"/>
          </a:xfrm>
          <a:prstGeom prst="rect">
            <a:avLst/>
          </a:prstGeom>
          <a:noFill/>
          <a:ln w="9525">
            <a:noFill/>
            <a:miter lim="800000"/>
            <a:headEnd/>
            <a:tailEnd/>
          </a:ln>
        </p:spPr>
        <p:txBody>
          <a:bodyPr>
            <a:spAutoFit/>
          </a:bodyPr>
          <a:lstStyle/>
          <a:p>
            <a:pPr marL="85725" indent="-85725" algn="ctr">
              <a:buFontTx/>
              <a:buChar char="•"/>
            </a:pPr>
            <a:r>
              <a:rPr lang="es-MX" sz="1400">
                <a:solidFill>
                  <a:srgbClr val="000000"/>
                </a:solidFill>
                <a:latin typeface="Calibri" pitchFamily="34" charset="0"/>
              </a:rPr>
              <a:t> Situación del Alumno en el Grado Escolar. (Inscrito, Baja, Repetidor, etc.)</a:t>
            </a:r>
          </a:p>
          <a:p>
            <a:pPr marL="85725" indent="-85725" algn="ctr">
              <a:buFontTx/>
              <a:buChar char="•"/>
            </a:pPr>
            <a:r>
              <a:rPr lang="es-MX" sz="1400">
                <a:solidFill>
                  <a:srgbClr val="000000"/>
                </a:solidFill>
                <a:latin typeface="Calibri" pitchFamily="34" charset="0"/>
              </a:rPr>
              <a:t>Promedio General de Aprovechamiento en el nivel educativo. </a:t>
            </a:r>
          </a:p>
          <a:p>
            <a:pPr marL="85725" indent="-85725" algn="ctr">
              <a:buFontTx/>
              <a:buChar char="•"/>
            </a:pPr>
            <a:r>
              <a:rPr lang="es-MX" sz="1400">
                <a:solidFill>
                  <a:srgbClr val="000000"/>
                </a:solidFill>
                <a:latin typeface="Calibri" pitchFamily="34" charset="0"/>
              </a:rPr>
              <a:t>Promedio del Grado Escolar al finalizar el ciclo.</a:t>
            </a:r>
          </a:p>
          <a:p>
            <a:pPr marL="85725" indent="-85725" algn="ctr">
              <a:buFontTx/>
              <a:buChar char="•"/>
            </a:pPr>
            <a:r>
              <a:rPr lang="es-MX" sz="1400">
                <a:solidFill>
                  <a:schemeClr val="bg1"/>
                </a:solidFill>
                <a:latin typeface="Calibri" pitchFamily="34" charset="0"/>
              </a:rPr>
              <a:t> Folio de Certificados Emitidos.</a:t>
            </a:r>
          </a:p>
          <a:p>
            <a:pPr marL="85725" indent="-85725" algn="ctr">
              <a:buFontTx/>
              <a:buChar char="•"/>
            </a:pPr>
            <a:r>
              <a:rPr lang="es-MX" sz="1400">
                <a:solidFill>
                  <a:schemeClr val="bg1"/>
                </a:solidFill>
                <a:latin typeface="Calibri" pitchFamily="34" charset="0"/>
              </a:rPr>
              <a:t> Valoración académica (Aprendizajes esperados)-</a:t>
            </a:r>
            <a:r>
              <a:rPr lang="es-MX" sz="1400" b="1" i="1">
                <a:solidFill>
                  <a:schemeClr val="bg1"/>
                </a:solidFill>
                <a:latin typeface="Calibri" pitchFamily="34" charset="0"/>
              </a:rPr>
              <a:t>Posible Reforma.</a:t>
            </a:r>
          </a:p>
        </p:txBody>
      </p:sp>
      <p:sp>
        <p:nvSpPr>
          <p:cNvPr id="206865" name="24 Rectángulo"/>
          <p:cNvSpPr>
            <a:spLocks noChangeArrowheads="1"/>
          </p:cNvSpPr>
          <p:nvPr/>
        </p:nvSpPr>
        <p:spPr bwMode="auto">
          <a:xfrm>
            <a:off x="5953125" y="2265363"/>
            <a:ext cx="1998663" cy="2432050"/>
          </a:xfrm>
          <a:prstGeom prst="rect">
            <a:avLst/>
          </a:prstGeom>
          <a:noFill/>
          <a:ln w="9525">
            <a:noFill/>
            <a:miter lim="800000"/>
            <a:headEnd/>
            <a:tailEnd/>
          </a:ln>
        </p:spPr>
        <p:txBody>
          <a:bodyPr>
            <a:spAutoFit/>
          </a:bodyPr>
          <a:lstStyle/>
          <a:p>
            <a:pPr marL="85725" indent="-85725" algn="ctr">
              <a:buFontTx/>
              <a:buChar char="•"/>
            </a:pPr>
            <a:r>
              <a:rPr lang="es-MX" sz="1400">
                <a:solidFill>
                  <a:schemeClr val="bg1"/>
                </a:solidFill>
                <a:latin typeface="Calibri" pitchFamily="34" charset="0"/>
              </a:rPr>
              <a:t> Nivel del Logro Académico (Enlace y otros procesos de evaluación).</a:t>
            </a:r>
          </a:p>
          <a:p>
            <a:pPr marL="85725" indent="-85725" algn="ctr">
              <a:buFontTx/>
              <a:buChar char="•"/>
            </a:pPr>
            <a:r>
              <a:rPr lang="es-MX" sz="1400">
                <a:solidFill>
                  <a:schemeClr val="bg1"/>
                </a:solidFill>
                <a:latin typeface="Calibri" pitchFamily="34" charset="0"/>
              </a:rPr>
              <a:t> Afiliación a programas de becas.</a:t>
            </a:r>
          </a:p>
          <a:p>
            <a:pPr marL="85725" indent="-85725" algn="ctr">
              <a:buFontTx/>
              <a:buChar char="•"/>
            </a:pPr>
            <a:r>
              <a:rPr lang="es-MX" sz="1400">
                <a:solidFill>
                  <a:schemeClr val="bg1"/>
                </a:solidFill>
                <a:latin typeface="Calibri" pitchFamily="34" charset="0"/>
              </a:rPr>
              <a:t> Ver bien para aprender mejor.</a:t>
            </a:r>
          </a:p>
          <a:p>
            <a:pPr marL="85725" indent="-85725" algn="ctr">
              <a:buFontTx/>
              <a:buChar char="•"/>
            </a:pPr>
            <a:r>
              <a:rPr lang="es-MX" sz="1400">
                <a:solidFill>
                  <a:schemeClr val="bg1"/>
                </a:solidFill>
                <a:latin typeface="Calibri" pitchFamily="34" charset="0"/>
              </a:rPr>
              <a:t> Programa de escuelas de calidad.</a:t>
            </a:r>
          </a:p>
          <a:p>
            <a:pPr marL="85725" indent="-85725" algn="ctr">
              <a:buFontTx/>
              <a:buChar char="•"/>
            </a:pPr>
            <a:r>
              <a:rPr lang="es-MX" sz="1400">
                <a:solidFill>
                  <a:schemeClr val="bg1"/>
                </a:solidFill>
                <a:latin typeface="Calibri" pitchFamily="34" charset="0"/>
              </a:rPr>
              <a:t> Enciclomedia.</a:t>
            </a:r>
          </a:p>
        </p:txBody>
      </p:sp>
      <p:sp>
        <p:nvSpPr>
          <p:cNvPr id="206866" name="25 Rectángulo"/>
          <p:cNvSpPr>
            <a:spLocks noChangeArrowheads="1"/>
          </p:cNvSpPr>
          <p:nvPr/>
        </p:nvSpPr>
        <p:spPr bwMode="auto">
          <a:xfrm>
            <a:off x="1898650" y="989013"/>
            <a:ext cx="1250950" cy="366712"/>
          </a:xfrm>
          <a:prstGeom prst="rect">
            <a:avLst/>
          </a:prstGeom>
          <a:noFill/>
          <a:ln w="9525">
            <a:noFill/>
            <a:miter lim="800000"/>
            <a:headEnd/>
            <a:tailEnd/>
          </a:ln>
        </p:spPr>
        <p:txBody>
          <a:bodyPr wrap="none">
            <a:spAutoFit/>
          </a:bodyPr>
          <a:lstStyle/>
          <a:p>
            <a:pPr algn="ctr"/>
            <a:r>
              <a:rPr lang="es-MX" b="1">
                <a:latin typeface="Calibri" pitchFamily="34" charset="0"/>
              </a:rPr>
              <a:t>IDENTIDAD</a:t>
            </a:r>
            <a:endParaRPr lang="es-MX">
              <a:latin typeface="Calibri" pitchFamily="34" charset="0"/>
            </a:endParaRPr>
          </a:p>
        </p:txBody>
      </p:sp>
      <p:sp>
        <p:nvSpPr>
          <p:cNvPr id="206867" name="26 Rectángulo"/>
          <p:cNvSpPr>
            <a:spLocks noChangeArrowheads="1"/>
          </p:cNvSpPr>
          <p:nvPr/>
        </p:nvSpPr>
        <p:spPr bwMode="auto">
          <a:xfrm>
            <a:off x="3997325" y="982663"/>
            <a:ext cx="1508125" cy="366712"/>
          </a:xfrm>
          <a:prstGeom prst="rect">
            <a:avLst/>
          </a:prstGeom>
          <a:noFill/>
          <a:ln w="9525">
            <a:noFill/>
            <a:miter lim="800000"/>
            <a:headEnd/>
            <a:tailEnd/>
          </a:ln>
        </p:spPr>
        <p:txBody>
          <a:bodyPr wrap="none">
            <a:spAutoFit/>
          </a:bodyPr>
          <a:lstStyle/>
          <a:p>
            <a:pPr algn="ctr"/>
            <a:r>
              <a:rPr lang="es-MX" b="1">
                <a:latin typeface="Calibri" pitchFamily="34" charset="0"/>
              </a:rPr>
              <a:t>TRAYECTORIA</a:t>
            </a:r>
            <a:endParaRPr lang="es-MX">
              <a:latin typeface="Calibri" pitchFamily="34" charset="0"/>
            </a:endParaRPr>
          </a:p>
        </p:txBody>
      </p:sp>
      <p:sp>
        <p:nvSpPr>
          <p:cNvPr id="206868" name="27 Rectángulo"/>
          <p:cNvSpPr>
            <a:spLocks noChangeArrowheads="1"/>
          </p:cNvSpPr>
          <p:nvPr/>
        </p:nvSpPr>
        <p:spPr bwMode="auto">
          <a:xfrm>
            <a:off x="6148388" y="985838"/>
            <a:ext cx="1225550" cy="366712"/>
          </a:xfrm>
          <a:prstGeom prst="rect">
            <a:avLst/>
          </a:prstGeom>
          <a:noFill/>
          <a:ln w="9525">
            <a:noFill/>
            <a:miter lim="800000"/>
            <a:headEnd/>
            <a:tailEnd/>
          </a:ln>
        </p:spPr>
        <p:txBody>
          <a:bodyPr wrap="none">
            <a:spAutoFit/>
          </a:bodyPr>
          <a:lstStyle/>
          <a:p>
            <a:pPr algn="ctr"/>
            <a:r>
              <a:rPr lang="es-MX" b="1">
                <a:latin typeface="Calibri" pitchFamily="34" charset="0"/>
              </a:rPr>
              <a:t>CONTEXTO</a:t>
            </a:r>
            <a:endParaRPr lang="es-MX">
              <a:latin typeface="Calibri" pitchFamily="34" charset="0"/>
            </a:endParaRPr>
          </a:p>
        </p:txBody>
      </p:sp>
      <p:grpSp>
        <p:nvGrpSpPr>
          <p:cNvPr id="206869" name="Group 20"/>
          <p:cNvGrpSpPr>
            <a:grpSpLocks/>
          </p:cNvGrpSpPr>
          <p:nvPr/>
        </p:nvGrpSpPr>
        <p:grpSpPr bwMode="auto">
          <a:xfrm>
            <a:off x="6227763" y="6043613"/>
            <a:ext cx="2082800" cy="274637"/>
            <a:chOff x="340" y="4019"/>
            <a:chExt cx="1312" cy="173"/>
          </a:xfrm>
        </p:grpSpPr>
        <p:sp>
          <p:nvSpPr>
            <p:cNvPr id="62" name="Oval 18"/>
            <p:cNvSpPr>
              <a:spLocks noChangeArrowheads="1"/>
            </p:cNvSpPr>
            <p:nvPr/>
          </p:nvSpPr>
          <p:spPr bwMode="auto">
            <a:xfrm>
              <a:off x="340" y="4065"/>
              <a:ext cx="91" cy="91"/>
            </a:xfrm>
            <a:prstGeom prst="ellipse">
              <a:avLst/>
            </a:prstGeom>
            <a:solidFill>
              <a:schemeClr val="tx1">
                <a:lumMod val="65000"/>
                <a:lumOff val="35000"/>
              </a:schemeClr>
            </a:solidFill>
            <a:ln w="9525">
              <a:noFill/>
              <a:round/>
              <a:headEnd/>
              <a:tailEnd/>
            </a:ln>
          </p:spPr>
          <p:txBody>
            <a:bodyPr wrap="none" anchor="ctr"/>
            <a:lstStyle/>
            <a:p>
              <a:pPr algn="ctr">
                <a:defRPr/>
              </a:pPr>
              <a:endParaRPr lang="es-MX" sz="1200"/>
            </a:p>
          </p:txBody>
        </p:sp>
        <p:sp>
          <p:nvSpPr>
            <p:cNvPr id="206871" name="Text Box 19"/>
            <p:cNvSpPr txBox="1">
              <a:spLocks noChangeArrowheads="1"/>
            </p:cNvSpPr>
            <p:nvPr/>
          </p:nvSpPr>
          <p:spPr bwMode="auto">
            <a:xfrm>
              <a:off x="463" y="4019"/>
              <a:ext cx="1189" cy="173"/>
            </a:xfrm>
            <a:prstGeom prst="rect">
              <a:avLst/>
            </a:prstGeom>
            <a:noFill/>
            <a:ln w="9525">
              <a:noFill/>
              <a:miter lim="800000"/>
              <a:headEnd/>
              <a:tailEnd/>
            </a:ln>
          </p:spPr>
          <p:txBody>
            <a:bodyPr wrap="none">
              <a:spAutoFit/>
            </a:bodyPr>
            <a:lstStyle/>
            <a:p>
              <a:pPr algn="ctr"/>
              <a:r>
                <a:rPr lang="es-MX" sz="1200"/>
                <a:t>Datos aún no disponibles</a:t>
              </a:r>
              <a:endParaRPr lang="es-ES" sz="1200"/>
            </a:p>
          </p:txBody>
        </p:sp>
      </p:grpSp>
      <p:grpSp>
        <p:nvGrpSpPr>
          <p:cNvPr id="206872" name="Group 38"/>
          <p:cNvGrpSpPr>
            <a:grpSpLocks/>
          </p:cNvGrpSpPr>
          <p:nvPr/>
        </p:nvGrpSpPr>
        <p:grpSpPr bwMode="auto">
          <a:xfrm>
            <a:off x="3563938" y="6032500"/>
            <a:ext cx="2487612" cy="274638"/>
            <a:chOff x="1973" y="4020"/>
            <a:chExt cx="1567" cy="173"/>
          </a:xfrm>
        </p:grpSpPr>
        <p:sp>
          <p:nvSpPr>
            <p:cNvPr id="2" name="Oval 33"/>
            <p:cNvSpPr>
              <a:spLocks noChangeArrowheads="1"/>
            </p:cNvSpPr>
            <p:nvPr/>
          </p:nvSpPr>
          <p:spPr bwMode="auto">
            <a:xfrm>
              <a:off x="1973" y="4066"/>
              <a:ext cx="91" cy="91"/>
            </a:xfrm>
            <a:prstGeom prst="ellipse">
              <a:avLst/>
            </a:prstGeom>
            <a:solidFill>
              <a:schemeClr val="bg1">
                <a:lumMod val="75000"/>
              </a:schemeClr>
            </a:solidFill>
            <a:ln w="9525">
              <a:noFill/>
              <a:round/>
              <a:headEnd/>
              <a:tailEnd/>
            </a:ln>
          </p:spPr>
          <p:txBody>
            <a:bodyPr wrap="none" anchor="ctr"/>
            <a:lstStyle/>
            <a:p>
              <a:pPr algn="ctr">
                <a:defRPr/>
              </a:pPr>
              <a:endParaRPr lang="es-MX" sz="1200"/>
            </a:p>
          </p:txBody>
        </p:sp>
        <p:sp>
          <p:nvSpPr>
            <p:cNvPr id="206874" name="Text Box 34"/>
            <p:cNvSpPr txBox="1">
              <a:spLocks noChangeArrowheads="1"/>
            </p:cNvSpPr>
            <p:nvPr/>
          </p:nvSpPr>
          <p:spPr bwMode="auto">
            <a:xfrm>
              <a:off x="2096" y="4020"/>
              <a:ext cx="1444" cy="173"/>
            </a:xfrm>
            <a:prstGeom prst="rect">
              <a:avLst/>
            </a:prstGeom>
            <a:noFill/>
            <a:ln w="9525">
              <a:noFill/>
              <a:miter lim="800000"/>
              <a:headEnd/>
              <a:tailEnd/>
            </a:ln>
          </p:spPr>
          <p:txBody>
            <a:bodyPr wrap="none">
              <a:spAutoFit/>
            </a:bodyPr>
            <a:lstStyle/>
            <a:p>
              <a:pPr algn="ctr"/>
              <a:r>
                <a:rPr lang="es-MX" sz="1200"/>
                <a:t>Datos parcialmente disponibles</a:t>
              </a:r>
              <a:endParaRPr lang="es-ES" sz="1200"/>
            </a:p>
          </p:txBody>
        </p:sp>
      </p:grpSp>
      <p:sp>
        <p:nvSpPr>
          <p:cNvPr id="78" name="77 Rectángulo"/>
          <p:cNvSpPr/>
          <p:nvPr/>
        </p:nvSpPr>
        <p:spPr>
          <a:xfrm>
            <a:off x="1674813" y="5245100"/>
            <a:ext cx="1928812" cy="571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06876" name="78 CuadroTexto"/>
          <p:cNvSpPr txBox="1">
            <a:spLocks noChangeArrowheads="1"/>
          </p:cNvSpPr>
          <p:nvPr/>
        </p:nvSpPr>
        <p:spPr bwMode="auto">
          <a:xfrm>
            <a:off x="1674813" y="5221288"/>
            <a:ext cx="1958975" cy="517525"/>
          </a:xfrm>
          <a:prstGeom prst="rect">
            <a:avLst/>
          </a:prstGeom>
          <a:noFill/>
          <a:ln w="9525">
            <a:noFill/>
            <a:miter lim="800000"/>
            <a:headEnd/>
            <a:tailEnd/>
          </a:ln>
        </p:spPr>
        <p:txBody>
          <a:bodyPr>
            <a:spAutoFit/>
          </a:bodyPr>
          <a:lstStyle/>
          <a:p>
            <a:pPr marL="85725" indent="-85725" algn="ctr">
              <a:buFontTx/>
              <a:buChar char="•"/>
            </a:pPr>
            <a:r>
              <a:rPr lang="es-MX" sz="1400">
                <a:solidFill>
                  <a:schemeClr val="bg1"/>
                </a:solidFill>
                <a:latin typeface="Calibri" pitchFamily="34" charset="0"/>
              </a:rPr>
              <a:t>Población Indígenas</a:t>
            </a:r>
          </a:p>
          <a:p>
            <a:pPr marL="85725" indent="-85725" algn="ctr">
              <a:buFontTx/>
              <a:buChar char="•"/>
            </a:pPr>
            <a:r>
              <a:rPr lang="es-MX" sz="1400">
                <a:solidFill>
                  <a:schemeClr val="bg1"/>
                </a:solidFill>
                <a:latin typeface="Calibri" pitchFamily="34" charset="0"/>
              </a:rPr>
              <a:t>Otros (Discapacitados).</a:t>
            </a:r>
          </a:p>
        </p:txBody>
      </p:sp>
      <p:sp>
        <p:nvSpPr>
          <p:cNvPr id="206877" name="Oval 33"/>
          <p:cNvSpPr>
            <a:spLocks noChangeArrowheads="1"/>
          </p:cNvSpPr>
          <p:nvPr/>
        </p:nvSpPr>
        <p:spPr bwMode="auto">
          <a:xfrm>
            <a:off x="1763713" y="6116638"/>
            <a:ext cx="144462" cy="144462"/>
          </a:xfrm>
          <a:prstGeom prst="ellipse">
            <a:avLst/>
          </a:prstGeom>
          <a:solidFill>
            <a:schemeClr val="bg1"/>
          </a:solidFill>
          <a:ln w="9525">
            <a:solidFill>
              <a:schemeClr val="tx1"/>
            </a:solidFill>
            <a:round/>
            <a:headEnd/>
            <a:tailEnd/>
          </a:ln>
        </p:spPr>
        <p:txBody>
          <a:bodyPr wrap="none" anchor="ctr"/>
          <a:lstStyle/>
          <a:p>
            <a:pPr algn="ctr"/>
            <a:endParaRPr lang="es-ES" sz="1200"/>
          </a:p>
        </p:txBody>
      </p:sp>
      <p:sp>
        <p:nvSpPr>
          <p:cNvPr id="206878" name="Text Box 34"/>
          <p:cNvSpPr txBox="1">
            <a:spLocks noChangeArrowheads="1"/>
          </p:cNvSpPr>
          <p:nvPr/>
        </p:nvSpPr>
        <p:spPr bwMode="auto">
          <a:xfrm>
            <a:off x="1958975" y="6043613"/>
            <a:ext cx="1381125" cy="274637"/>
          </a:xfrm>
          <a:prstGeom prst="rect">
            <a:avLst/>
          </a:prstGeom>
          <a:noFill/>
          <a:ln w="9525">
            <a:noFill/>
            <a:miter lim="800000"/>
            <a:headEnd/>
            <a:tailEnd/>
          </a:ln>
        </p:spPr>
        <p:txBody>
          <a:bodyPr wrap="none">
            <a:spAutoFit/>
          </a:bodyPr>
          <a:lstStyle/>
          <a:p>
            <a:pPr algn="ctr"/>
            <a:r>
              <a:rPr lang="es-MX" sz="1200"/>
              <a:t>Datos disponibles</a:t>
            </a:r>
            <a:endParaRPr lang="es-ES" sz="1200"/>
          </a:p>
        </p:txBody>
      </p:sp>
      <p:sp>
        <p:nvSpPr>
          <p:cNvPr id="206879" name="1 Título"/>
          <p:cNvSpPr txBox="1">
            <a:spLocks/>
          </p:cNvSpPr>
          <p:nvPr/>
        </p:nvSpPr>
        <p:spPr bwMode="auto">
          <a:xfrm>
            <a:off x="76200" y="14288"/>
            <a:ext cx="5572125" cy="468312"/>
          </a:xfrm>
          <a:prstGeom prst="rect">
            <a:avLst/>
          </a:prstGeom>
          <a:noFill/>
          <a:ln w="9525">
            <a:noFill/>
            <a:miter lim="800000"/>
            <a:headEnd/>
            <a:tailEnd/>
          </a:ln>
        </p:spPr>
        <p:txBody>
          <a:bodyPr/>
          <a:lstStyle/>
          <a:p>
            <a:r>
              <a:rPr lang="es-MX" sz="2000" b="1">
                <a:solidFill>
                  <a:srgbClr val="FFFFFF"/>
                </a:solidFill>
                <a:latin typeface="Calibri" pitchFamily="34" charset="0"/>
              </a:rPr>
              <a:t>EL REGISTRO NACIONAL DE ALUMNOS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96" name="1 Título"/>
          <p:cNvSpPr txBox="1">
            <a:spLocks/>
          </p:cNvSpPr>
          <p:nvPr/>
        </p:nvSpPr>
        <p:spPr bwMode="auto">
          <a:xfrm>
            <a:off x="76200" y="14288"/>
            <a:ext cx="5572125" cy="468312"/>
          </a:xfrm>
          <a:prstGeom prst="rect">
            <a:avLst/>
          </a:prstGeom>
          <a:noFill/>
          <a:ln w="9525">
            <a:noFill/>
            <a:miter lim="800000"/>
            <a:headEnd/>
            <a:tailEnd/>
          </a:ln>
        </p:spPr>
        <p:txBody>
          <a:bodyPr/>
          <a:lstStyle/>
          <a:p>
            <a:r>
              <a:rPr lang="es-MX" sz="2000" b="1">
                <a:solidFill>
                  <a:srgbClr val="FFFFFF"/>
                </a:solidFill>
                <a:latin typeface="Calibri" pitchFamily="34" charset="0"/>
              </a:rPr>
              <a:t>EL REGISTRO NACIONAL DE ALUMNOS</a:t>
            </a:r>
          </a:p>
        </p:txBody>
      </p:sp>
      <p:cxnSp>
        <p:nvCxnSpPr>
          <p:cNvPr id="27" name="26 Conector recto"/>
          <p:cNvCxnSpPr/>
          <p:nvPr/>
        </p:nvCxnSpPr>
        <p:spPr>
          <a:xfrm rot="5400000">
            <a:off x="5380038" y="6015038"/>
            <a:ext cx="928687" cy="1587"/>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7924" name="Group 16"/>
          <p:cNvGrpSpPr>
            <a:grpSpLocks noChangeAspect="1"/>
          </p:cNvGrpSpPr>
          <p:nvPr/>
        </p:nvGrpSpPr>
        <p:grpSpPr bwMode="auto">
          <a:xfrm>
            <a:off x="827088" y="360363"/>
            <a:ext cx="6435725" cy="6316662"/>
            <a:chOff x="768" y="241"/>
            <a:chExt cx="3720" cy="3782"/>
          </a:xfrm>
        </p:grpSpPr>
        <p:sp>
          <p:nvSpPr>
            <p:cNvPr id="48" name="Freeform 30"/>
            <p:cNvSpPr>
              <a:spLocks/>
            </p:cNvSpPr>
            <p:nvPr/>
          </p:nvSpPr>
          <p:spPr bwMode="auto">
            <a:xfrm>
              <a:off x="2730" y="577"/>
              <a:ext cx="1024" cy="656"/>
            </a:xfrm>
            <a:custGeom>
              <a:avLst/>
              <a:gdLst/>
              <a:ahLst/>
              <a:cxnLst>
                <a:cxn ang="0">
                  <a:pos x="744" y="656"/>
                </a:cxn>
                <a:cxn ang="0">
                  <a:pos x="1024" y="300"/>
                </a:cxn>
                <a:cxn ang="0">
                  <a:pos x="1024" y="300"/>
                </a:cxn>
                <a:cxn ang="0">
                  <a:pos x="1008" y="286"/>
                </a:cxn>
                <a:cxn ang="0">
                  <a:pos x="986" y="270"/>
                </a:cxn>
                <a:cxn ang="0">
                  <a:pos x="958" y="248"/>
                </a:cxn>
                <a:cxn ang="0">
                  <a:pos x="922" y="222"/>
                </a:cxn>
                <a:cxn ang="0">
                  <a:pos x="878" y="194"/>
                </a:cxn>
                <a:cxn ang="0">
                  <a:pos x="824" y="164"/>
                </a:cxn>
                <a:cxn ang="0">
                  <a:pos x="764" y="134"/>
                </a:cxn>
                <a:cxn ang="0">
                  <a:pos x="696" y="106"/>
                </a:cxn>
                <a:cxn ang="0">
                  <a:pos x="658" y="90"/>
                </a:cxn>
                <a:cxn ang="0">
                  <a:pos x="620" y="78"/>
                </a:cxn>
                <a:cxn ang="0">
                  <a:pos x="578" y="64"/>
                </a:cxn>
                <a:cxn ang="0">
                  <a:pos x="536" y="52"/>
                </a:cxn>
                <a:cxn ang="0">
                  <a:pos x="490" y="40"/>
                </a:cxn>
                <a:cxn ang="0">
                  <a:pos x="444" y="30"/>
                </a:cxn>
                <a:cxn ang="0">
                  <a:pos x="396" y="22"/>
                </a:cxn>
                <a:cxn ang="0">
                  <a:pos x="344" y="14"/>
                </a:cxn>
                <a:cxn ang="0">
                  <a:pos x="292" y="8"/>
                </a:cxn>
                <a:cxn ang="0">
                  <a:pos x="238" y="4"/>
                </a:cxn>
                <a:cxn ang="0">
                  <a:pos x="180" y="0"/>
                </a:cxn>
                <a:cxn ang="0">
                  <a:pos x="122" y="0"/>
                </a:cxn>
                <a:cxn ang="0">
                  <a:pos x="62" y="2"/>
                </a:cxn>
                <a:cxn ang="0">
                  <a:pos x="0" y="4"/>
                </a:cxn>
                <a:cxn ang="0">
                  <a:pos x="24" y="488"/>
                </a:cxn>
                <a:cxn ang="0">
                  <a:pos x="24" y="488"/>
                </a:cxn>
                <a:cxn ang="0">
                  <a:pos x="42" y="486"/>
                </a:cxn>
                <a:cxn ang="0">
                  <a:pos x="94" y="486"/>
                </a:cxn>
                <a:cxn ang="0">
                  <a:pos x="174" y="490"/>
                </a:cxn>
                <a:cxn ang="0">
                  <a:pos x="222" y="492"/>
                </a:cxn>
                <a:cxn ang="0">
                  <a:pos x="274" y="498"/>
                </a:cxn>
                <a:cxn ang="0">
                  <a:pos x="330" y="506"/>
                </a:cxn>
                <a:cxn ang="0">
                  <a:pos x="388" y="516"/>
                </a:cxn>
                <a:cxn ang="0">
                  <a:pos x="448" y="530"/>
                </a:cxn>
                <a:cxn ang="0">
                  <a:pos x="508" y="546"/>
                </a:cxn>
                <a:cxn ang="0">
                  <a:pos x="568" y="568"/>
                </a:cxn>
                <a:cxn ang="0">
                  <a:pos x="628" y="592"/>
                </a:cxn>
                <a:cxn ang="0">
                  <a:pos x="658" y="606"/>
                </a:cxn>
                <a:cxn ang="0">
                  <a:pos x="688" y="622"/>
                </a:cxn>
                <a:cxn ang="0">
                  <a:pos x="716" y="638"/>
                </a:cxn>
                <a:cxn ang="0">
                  <a:pos x="744" y="656"/>
                </a:cxn>
                <a:cxn ang="0">
                  <a:pos x="744" y="656"/>
                </a:cxn>
              </a:cxnLst>
              <a:rect l="0" t="0" r="r" b="b"/>
              <a:pathLst>
                <a:path w="1024" h="656">
                  <a:moveTo>
                    <a:pt x="744" y="656"/>
                  </a:moveTo>
                  <a:lnTo>
                    <a:pt x="1024" y="300"/>
                  </a:lnTo>
                  <a:lnTo>
                    <a:pt x="1024" y="300"/>
                  </a:lnTo>
                  <a:lnTo>
                    <a:pt x="1008" y="286"/>
                  </a:lnTo>
                  <a:lnTo>
                    <a:pt x="986" y="270"/>
                  </a:lnTo>
                  <a:lnTo>
                    <a:pt x="958" y="248"/>
                  </a:lnTo>
                  <a:lnTo>
                    <a:pt x="922" y="222"/>
                  </a:lnTo>
                  <a:lnTo>
                    <a:pt x="878" y="194"/>
                  </a:lnTo>
                  <a:lnTo>
                    <a:pt x="824" y="164"/>
                  </a:lnTo>
                  <a:lnTo>
                    <a:pt x="764" y="134"/>
                  </a:lnTo>
                  <a:lnTo>
                    <a:pt x="696" y="106"/>
                  </a:lnTo>
                  <a:lnTo>
                    <a:pt x="658" y="90"/>
                  </a:lnTo>
                  <a:lnTo>
                    <a:pt x="620" y="78"/>
                  </a:lnTo>
                  <a:lnTo>
                    <a:pt x="578" y="64"/>
                  </a:lnTo>
                  <a:lnTo>
                    <a:pt x="536" y="52"/>
                  </a:lnTo>
                  <a:lnTo>
                    <a:pt x="490" y="40"/>
                  </a:lnTo>
                  <a:lnTo>
                    <a:pt x="444" y="30"/>
                  </a:lnTo>
                  <a:lnTo>
                    <a:pt x="396" y="22"/>
                  </a:lnTo>
                  <a:lnTo>
                    <a:pt x="344" y="14"/>
                  </a:lnTo>
                  <a:lnTo>
                    <a:pt x="292" y="8"/>
                  </a:lnTo>
                  <a:lnTo>
                    <a:pt x="238" y="4"/>
                  </a:lnTo>
                  <a:lnTo>
                    <a:pt x="180" y="0"/>
                  </a:lnTo>
                  <a:lnTo>
                    <a:pt x="122" y="0"/>
                  </a:lnTo>
                  <a:lnTo>
                    <a:pt x="62" y="2"/>
                  </a:lnTo>
                  <a:lnTo>
                    <a:pt x="0" y="4"/>
                  </a:lnTo>
                  <a:lnTo>
                    <a:pt x="24" y="488"/>
                  </a:lnTo>
                  <a:lnTo>
                    <a:pt x="24" y="488"/>
                  </a:lnTo>
                  <a:lnTo>
                    <a:pt x="42" y="486"/>
                  </a:lnTo>
                  <a:lnTo>
                    <a:pt x="94" y="486"/>
                  </a:lnTo>
                  <a:lnTo>
                    <a:pt x="174" y="490"/>
                  </a:lnTo>
                  <a:lnTo>
                    <a:pt x="222" y="492"/>
                  </a:lnTo>
                  <a:lnTo>
                    <a:pt x="274" y="498"/>
                  </a:lnTo>
                  <a:lnTo>
                    <a:pt x="330" y="506"/>
                  </a:lnTo>
                  <a:lnTo>
                    <a:pt x="388" y="516"/>
                  </a:lnTo>
                  <a:lnTo>
                    <a:pt x="448" y="530"/>
                  </a:lnTo>
                  <a:lnTo>
                    <a:pt x="508" y="546"/>
                  </a:lnTo>
                  <a:lnTo>
                    <a:pt x="568" y="568"/>
                  </a:lnTo>
                  <a:lnTo>
                    <a:pt x="628" y="592"/>
                  </a:lnTo>
                  <a:lnTo>
                    <a:pt x="658" y="606"/>
                  </a:lnTo>
                  <a:lnTo>
                    <a:pt x="688" y="622"/>
                  </a:lnTo>
                  <a:lnTo>
                    <a:pt x="716" y="638"/>
                  </a:lnTo>
                  <a:lnTo>
                    <a:pt x="744" y="656"/>
                  </a:lnTo>
                  <a:lnTo>
                    <a:pt x="744" y="656"/>
                  </a:lnTo>
                  <a:close/>
                </a:path>
              </a:pathLst>
            </a:custGeom>
            <a:gradFill>
              <a:gsLst>
                <a:gs pos="0">
                  <a:srgbClr val="990000"/>
                </a:gs>
                <a:gs pos="50000">
                  <a:srgbClr val="A90404"/>
                </a:gs>
                <a:gs pos="100000">
                  <a:srgbClr val="A90404">
                    <a:gamma/>
                    <a:shade val="54902"/>
                    <a:invGamma/>
                  </a:srgbClr>
                </a:gs>
              </a:gsLst>
              <a:lin ang="0" scaled="1"/>
            </a:gradFill>
            <a:ln w="9525">
              <a:solidFill>
                <a:srgbClr val="FFFFFF"/>
              </a:solidFill>
              <a:prstDash val="solid"/>
              <a:round/>
              <a:headEnd/>
              <a:tailEnd/>
            </a:ln>
            <a:scene3d>
              <a:camera prst="orthographicFront"/>
              <a:lightRig rig="threePt" dir="t"/>
            </a:scene3d>
            <a:sp3d>
              <a:bevelT/>
            </a:sp3d>
          </p:spPr>
          <p:txBody>
            <a:bodyPr/>
            <a:lstStyle/>
            <a:p>
              <a:pPr algn="ctr">
                <a:defRPr/>
              </a:pPr>
              <a:endParaRPr lang="es-MX">
                <a:latin typeface="Arial" pitchFamily="34" charset="0"/>
                <a:cs typeface="Arial" pitchFamily="34" charset="0"/>
              </a:endParaRPr>
            </a:p>
          </p:txBody>
        </p:sp>
        <p:sp>
          <p:nvSpPr>
            <p:cNvPr id="207928" name="AutoShape 15"/>
            <p:cNvSpPr>
              <a:spLocks noChangeAspect="1" noChangeArrowheads="1" noTextEdit="1"/>
            </p:cNvSpPr>
            <p:nvPr/>
          </p:nvSpPr>
          <p:spPr bwMode="auto">
            <a:xfrm>
              <a:off x="768" y="241"/>
              <a:ext cx="3720" cy="3782"/>
            </a:xfrm>
            <a:prstGeom prst="rect">
              <a:avLst/>
            </a:prstGeom>
            <a:noFill/>
            <a:ln w="9525">
              <a:noFill/>
              <a:miter lim="800000"/>
              <a:headEnd/>
              <a:tailEnd/>
            </a:ln>
          </p:spPr>
          <p:txBody>
            <a:bodyPr/>
            <a:lstStyle/>
            <a:p>
              <a:endParaRPr lang="es-MX"/>
            </a:p>
          </p:txBody>
        </p:sp>
        <p:sp>
          <p:nvSpPr>
            <p:cNvPr id="207929" name="Freeform 19"/>
            <p:cNvSpPr>
              <a:spLocks/>
            </p:cNvSpPr>
            <p:nvPr/>
          </p:nvSpPr>
          <p:spPr bwMode="auto">
            <a:xfrm>
              <a:off x="3462" y="2225"/>
              <a:ext cx="548" cy="708"/>
            </a:xfrm>
            <a:custGeom>
              <a:avLst/>
              <a:gdLst>
                <a:gd name="T0" fmla="*/ 4 w 548"/>
                <a:gd name="T1" fmla="*/ 474 h 708"/>
                <a:gd name="T2" fmla="*/ 0 w 548"/>
                <a:gd name="T3" fmla="*/ 476 h 708"/>
                <a:gd name="T4" fmla="*/ 20 w 548"/>
                <a:gd name="T5" fmla="*/ 452 h 708"/>
                <a:gd name="T6" fmla="*/ 66 w 548"/>
                <a:gd name="T7" fmla="*/ 392 h 708"/>
                <a:gd name="T8" fmla="*/ 106 w 548"/>
                <a:gd name="T9" fmla="*/ 330 h 708"/>
                <a:gd name="T10" fmla="*/ 146 w 548"/>
                <a:gd name="T11" fmla="*/ 254 h 708"/>
                <a:gd name="T12" fmla="*/ 184 w 548"/>
                <a:gd name="T13" fmla="*/ 164 h 708"/>
                <a:gd name="T14" fmla="*/ 212 w 548"/>
                <a:gd name="T15" fmla="*/ 58 h 708"/>
                <a:gd name="T16" fmla="*/ 548 w 548"/>
                <a:gd name="T17" fmla="*/ 42 h 708"/>
                <a:gd name="T18" fmla="*/ 544 w 548"/>
                <a:gd name="T19" fmla="*/ 78 h 708"/>
                <a:gd name="T20" fmla="*/ 528 w 548"/>
                <a:gd name="T21" fmla="*/ 172 h 708"/>
                <a:gd name="T22" fmla="*/ 488 w 548"/>
                <a:gd name="T23" fmla="*/ 308 h 708"/>
                <a:gd name="T24" fmla="*/ 456 w 548"/>
                <a:gd name="T25" fmla="*/ 388 h 708"/>
                <a:gd name="T26" fmla="*/ 416 w 548"/>
                <a:gd name="T27" fmla="*/ 472 h 708"/>
                <a:gd name="T28" fmla="*/ 418 w 548"/>
                <a:gd name="T29" fmla="*/ 474 h 708"/>
                <a:gd name="T30" fmla="*/ 428 w 548"/>
                <a:gd name="T31" fmla="*/ 486 h 708"/>
                <a:gd name="T32" fmla="*/ 440 w 548"/>
                <a:gd name="T33" fmla="*/ 496 h 708"/>
                <a:gd name="T34" fmla="*/ 462 w 548"/>
                <a:gd name="T35" fmla="*/ 500 h 708"/>
                <a:gd name="T36" fmla="*/ 484 w 548"/>
                <a:gd name="T37" fmla="*/ 514 h 708"/>
                <a:gd name="T38" fmla="*/ 488 w 548"/>
                <a:gd name="T39" fmla="*/ 524 h 708"/>
                <a:gd name="T40" fmla="*/ 488 w 548"/>
                <a:gd name="T41" fmla="*/ 540 h 708"/>
                <a:gd name="T42" fmla="*/ 478 w 548"/>
                <a:gd name="T43" fmla="*/ 560 h 708"/>
                <a:gd name="T44" fmla="*/ 472 w 548"/>
                <a:gd name="T45" fmla="*/ 570 h 708"/>
                <a:gd name="T46" fmla="*/ 458 w 548"/>
                <a:gd name="T47" fmla="*/ 582 h 708"/>
                <a:gd name="T48" fmla="*/ 446 w 548"/>
                <a:gd name="T49" fmla="*/ 584 h 708"/>
                <a:gd name="T50" fmla="*/ 428 w 548"/>
                <a:gd name="T51" fmla="*/ 578 h 708"/>
                <a:gd name="T52" fmla="*/ 412 w 548"/>
                <a:gd name="T53" fmla="*/ 560 h 708"/>
                <a:gd name="T54" fmla="*/ 406 w 548"/>
                <a:gd name="T55" fmla="*/ 550 h 708"/>
                <a:gd name="T56" fmla="*/ 382 w 548"/>
                <a:gd name="T57" fmla="*/ 536 h 708"/>
                <a:gd name="T58" fmla="*/ 376 w 548"/>
                <a:gd name="T59" fmla="*/ 536 h 708"/>
                <a:gd name="T60" fmla="*/ 328 w 548"/>
                <a:gd name="T61" fmla="*/ 598 h 708"/>
                <a:gd name="T62" fmla="*/ 254 w 548"/>
                <a:gd name="T63" fmla="*/ 676 h 7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8"/>
                <a:gd name="T97" fmla="*/ 0 h 708"/>
                <a:gd name="T98" fmla="*/ 548 w 548"/>
                <a:gd name="T99" fmla="*/ 708 h 7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8" h="708">
                  <a:moveTo>
                    <a:pt x="218" y="706"/>
                  </a:moveTo>
                  <a:lnTo>
                    <a:pt x="4" y="474"/>
                  </a:lnTo>
                  <a:lnTo>
                    <a:pt x="0" y="476"/>
                  </a:lnTo>
                  <a:lnTo>
                    <a:pt x="4" y="472"/>
                  </a:lnTo>
                  <a:lnTo>
                    <a:pt x="20" y="452"/>
                  </a:lnTo>
                  <a:lnTo>
                    <a:pt x="50" y="416"/>
                  </a:lnTo>
                  <a:lnTo>
                    <a:pt x="66" y="392"/>
                  </a:lnTo>
                  <a:lnTo>
                    <a:pt x="86" y="362"/>
                  </a:lnTo>
                  <a:lnTo>
                    <a:pt x="106" y="330"/>
                  </a:lnTo>
                  <a:lnTo>
                    <a:pt x="126" y="294"/>
                  </a:lnTo>
                  <a:lnTo>
                    <a:pt x="146" y="254"/>
                  </a:lnTo>
                  <a:lnTo>
                    <a:pt x="166" y="210"/>
                  </a:lnTo>
                  <a:lnTo>
                    <a:pt x="184" y="164"/>
                  </a:lnTo>
                  <a:lnTo>
                    <a:pt x="200" y="112"/>
                  </a:lnTo>
                  <a:lnTo>
                    <a:pt x="212" y="58"/>
                  </a:lnTo>
                  <a:lnTo>
                    <a:pt x="222" y="0"/>
                  </a:lnTo>
                  <a:lnTo>
                    <a:pt x="548" y="42"/>
                  </a:lnTo>
                  <a:lnTo>
                    <a:pt x="544" y="78"/>
                  </a:lnTo>
                  <a:lnTo>
                    <a:pt x="538" y="118"/>
                  </a:lnTo>
                  <a:lnTo>
                    <a:pt x="528" y="172"/>
                  </a:lnTo>
                  <a:lnTo>
                    <a:pt x="510" y="236"/>
                  </a:lnTo>
                  <a:lnTo>
                    <a:pt x="488" y="308"/>
                  </a:lnTo>
                  <a:lnTo>
                    <a:pt x="472" y="348"/>
                  </a:lnTo>
                  <a:lnTo>
                    <a:pt x="456" y="388"/>
                  </a:lnTo>
                  <a:lnTo>
                    <a:pt x="438" y="430"/>
                  </a:lnTo>
                  <a:lnTo>
                    <a:pt x="416" y="472"/>
                  </a:lnTo>
                  <a:lnTo>
                    <a:pt x="418" y="474"/>
                  </a:lnTo>
                  <a:lnTo>
                    <a:pt x="420" y="478"/>
                  </a:lnTo>
                  <a:lnTo>
                    <a:pt x="428" y="486"/>
                  </a:lnTo>
                  <a:lnTo>
                    <a:pt x="440" y="496"/>
                  </a:lnTo>
                  <a:lnTo>
                    <a:pt x="452" y="498"/>
                  </a:lnTo>
                  <a:lnTo>
                    <a:pt x="462" y="500"/>
                  </a:lnTo>
                  <a:lnTo>
                    <a:pt x="474" y="506"/>
                  </a:lnTo>
                  <a:lnTo>
                    <a:pt x="484" y="514"/>
                  </a:lnTo>
                  <a:lnTo>
                    <a:pt x="486" y="518"/>
                  </a:lnTo>
                  <a:lnTo>
                    <a:pt x="488" y="524"/>
                  </a:lnTo>
                  <a:lnTo>
                    <a:pt x="490" y="532"/>
                  </a:lnTo>
                  <a:lnTo>
                    <a:pt x="488" y="540"/>
                  </a:lnTo>
                  <a:lnTo>
                    <a:pt x="484" y="550"/>
                  </a:lnTo>
                  <a:lnTo>
                    <a:pt x="478" y="560"/>
                  </a:lnTo>
                  <a:lnTo>
                    <a:pt x="472" y="570"/>
                  </a:lnTo>
                  <a:lnTo>
                    <a:pt x="466" y="576"/>
                  </a:lnTo>
                  <a:lnTo>
                    <a:pt x="458" y="582"/>
                  </a:lnTo>
                  <a:lnTo>
                    <a:pt x="452" y="584"/>
                  </a:lnTo>
                  <a:lnTo>
                    <a:pt x="446" y="584"/>
                  </a:lnTo>
                  <a:lnTo>
                    <a:pt x="440" y="584"/>
                  </a:lnTo>
                  <a:lnTo>
                    <a:pt x="428" y="578"/>
                  </a:lnTo>
                  <a:lnTo>
                    <a:pt x="418" y="570"/>
                  </a:lnTo>
                  <a:lnTo>
                    <a:pt x="412" y="560"/>
                  </a:lnTo>
                  <a:lnTo>
                    <a:pt x="406" y="550"/>
                  </a:lnTo>
                  <a:lnTo>
                    <a:pt x="392" y="540"/>
                  </a:lnTo>
                  <a:lnTo>
                    <a:pt x="382" y="536"/>
                  </a:lnTo>
                  <a:lnTo>
                    <a:pt x="378" y="534"/>
                  </a:lnTo>
                  <a:lnTo>
                    <a:pt x="376" y="536"/>
                  </a:lnTo>
                  <a:lnTo>
                    <a:pt x="328" y="598"/>
                  </a:lnTo>
                  <a:lnTo>
                    <a:pt x="290" y="642"/>
                  </a:lnTo>
                  <a:lnTo>
                    <a:pt x="254" y="676"/>
                  </a:lnTo>
                  <a:lnTo>
                    <a:pt x="220" y="708"/>
                  </a:lnTo>
                </a:path>
              </a:pathLst>
            </a:custGeom>
            <a:noFill/>
            <a:ln w="8">
              <a:solidFill>
                <a:srgbClr val="FFFFFF"/>
              </a:solidFill>
              <a:round/>
              <a:headEnd/>
              <a:tailEnd/>
            </a:ln>
          </p:spPr>
          <p:txBody>
            <a:bodyPr/>
            <a:lstStyle/>
            <a:p>
              <a:endParaRPr lang="es-MX"/>
            </a:p>
          </p:txBody>
        </p:sp>
        <p:sp>
          <p:nvSpPr>
            <p:cNvPr id="207930" name="Freeform 21"/>
            <p:cNvSpPr>
              <a:spLocks/>
            </p:cNvSpPr>
            <p:nvPr/>
          </p:nvSpPr>
          <p:spPr bwMode="auto">
            <a:xfrm>
              <a:off x="3624" y="1605"/>
              <a:ext cx="490" cy="776"/>
            </a:xfrm>
            <a:custGeom>
              <a:avLst/>
              <a:gdLst>
                <a:gd name="T0" fmla="*/ 214 w 490"/>
                <a:gd name="T1" fmla="*/ 754 h 776"/>
                <a:gd name="T2" fmla="*/ 216 w 490"/>
                <a:gd name="T3" fmla="*/ 732 h 776"/>
                <a:gd name="T4" fmla="*/ 220 w 490"/>
                <a:gd name="T5" fmla="*/ 722 h 776"/>
                <a:gd name="T6" fmla="*/ 226 w 490"/>
                <a:gd name="T7" fmla="*/ 718 h 776"/>
                <a:gd name="T8" fmla="*/ 234 w 490"/>
                <a:gd name="T9" fmla="*/ 702 h 776"/>
                <a:gd name="T10" fmla="*/ 234 w 490"/>
                <a:gd name="T11" fmla="*/ 682 h 776"/>
                <a:gd name="T12" fmla="*/ 224 w 490"/>
                <a:gd name="T13" fmla="*/ 666 h 776"/>
                <a:gd name="T14" fmla="*/ 216 w 490"/>
                <a:gd name="T15" fmla="*/ 662 h 776"/>
                <a:gd name="T16" fmla="*/ 188 w 490"/>
                <a:gd name="T17" fmla="*/ 662 h 776"/>
                <a:gd name="T18" fmla="*/ 172 w 490"/>
                <a:gd name="T19" fmla="*/ 676 h 776"/>
                <a:gd name="T20" fmla="*/ 168 w 490"/>
                <a:gd name="T21" fmla="*/ 696 h 776"/>
                <a:gd name="T22" fmla="*/ 174 w 490"/>
                <a:gd name="T23" fmla="*/ 716 h 776"/>
                <a:gd name="T24" fmla="*/ 44 w 490"/>
                <a:gd name="T25" fmla="*/ 712 h 776"/>
                <a:gd name="T26" fmla="*/ 42 w 490"/>
                <a:gd name="T27" fmla="*/ 714 h 776"/>
                <a:gd name="T28" fmla="*/ 46 w 490"/>
                <a:gd name="T29" fmla="*/ 690 h 776"/>
                <a:gd name="T30" fmla="*/ 56 w 490"/>
                <a:gd name="T31" fmla="*/ 622 h 776"/>
                <a:gd name="T32" fmla="*/ 58 w 490"/>
                <a:gd name="T33" fmla="*/ 556 h 776"/>
                <a:gd name="T34" fmla="*/ 56 w 490"/>
                <a:gd name="T35" fmla="*/ 476 h 776"/>
                <a:gd name="T36" fmla="*/ 44 w 490"/>
                <a:gd name="T37" fmla="*/ 384 h 776"/>
                <a:gd name="T38" fmla="*/ 18 w 490"/>
                <a:gd name="T39" fmla="*/ 280 h 776"/>
                <a:gd name="T40" fmla="*/ 226 w 490"/>
                <a:gd name="T41" fmla="*/ 0 h 776"/>
                <a:gd name="T42" fmla="*/ 232 w 490"/>
                <a:gd name="T43" fmla="*/ 8 h 776"/>
                <a:gd name="T44" fmla="*/ 270 w 490"/>
                <a:gd name="T45" fmla="*/ 62 h 776"/>
                <a:gd name="T46" fmla="*/ 298 w 490"/>
                <a:gd name="T47" fmla="*/ 112 h 776"/>
                <a:gd name="T48" fmla="*/ 326 w 490"/>
                <a:gd name="T49" fmla="*/ 178 h 776"/>
                <a:gd name="T50" fmla="*/ 352 w 490"/>
                <a:gd name="T51" fmla="*/ 258 h 776"/>
                <a:gd name="T52" fmla="*/ 374 w 490"/>
                <a:gd name="T53" fmla="*/ 354 h 776"/>
                <a:gd name="T54" fmla="*/ 388 w 490"/>
                <a:gd name="T55" fmla="*/ 468 h 776"/>
                <a:gd name="T56" fmla="*/ 388 w 490"/>
                <a:gd name="T57" fmla="*/ 470 h 776"/>
                <a:gd name="T58" fmla="*/ 404 w 490"/>
                <a:gd name="T59" fmla="*/ 472 h 776"/>
                <a:gd name="T60" fmla="*/ 420 w 490"/>
                <a:gd name="T61" fmla="*/ 474 h 776"/>
                <a:gd name="T62" fmla="*/ 440 w 490"/>
                <a:gd name="T63" fmla="*/ 464 h 776"/>
                <a:gd name="T64" fmla="*/ 464 w 490"/>
                <a:gd name="T65" fmla="*/ 462 h 776"/>
                <a:gd name="T66" fmla="*/ 476 w 490"/>
                <a:gd name="T67" fmla="*/ 468 h 776"/>
                <a:gd name="T68" fmla="*/ 484 w 490"/>
                <a:gd name="T69" fmla="*/ 480 h 776"/>
                <a:gd name="T70" fmla="*/ 490 w 490"/>
                <a:gd name="T71" fmla="*/ 502 h 776"/>
                <a:gd name="T72" fmla="*/ 490 w 490"/>
                <a:gd name="T73" fmla="*/ 514 h 776"/>
                <a:gd name="T74" fmla="*/ 486 w 490"/>
                <a:gd name="T75" fmla="*/ 532 h 776"/>
                <a:gd name="T76" fmla="*/ 476 w 490"/>
                <a:gd name="T77" fmla="*/ 542 h 776"/>
                <a:gd name="T78" fmla="*/ 458 w 490"/>
                <a:gd name="T79" fmla="*/ 546 h 776"/>
                <a:gd name="T80" fmla="*/ 434 w 490"/>
                <a:gd name="T81" fmla="*/ 542 h 776"/>
                <a:gd name="T82" fmla="*/ 424 w 490"/>
                <a:gd name="T83" fmla="*/ 538 h 776"/>
                <a:gd name="T84" fmla="*/ 396 w 490"/>
                <a:gd name="T85" fmla="*/ 540 h 776"/>
                <a:gd name="T86" fmla="*/ 390 w 490"/>
                <a:gd name="T87" fmla="*/ 544 h 776"/>
                <a:gd name="T88" fmla="*/ 390 w 490"/>
                <a:gd name="T89" fmla="*/ 622 h 776"/>
                <a:gd name="T90" fmla="*/ 376 w 490"/>
                <a:gd name="T91" fmla="*/ 728 h 7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0"/>
                <a:gd name="T139" fmla="*/ 0 h 776"/>
                <a:gd name="T140" fmla="*/ 490 w 490"/>
                <a:gd name="T141" fmla="*/ 776 h 7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0" h="776">
                  <a:moveTo>
                    <a:pt x="364" y="776"/>
                  </a:moveTo>
                  <a:lnTo>
                    <a:pt x="214" y="754"/>
                  </a:lnTo>
                  <a:lnTo>
                    <a:pt x="216" y="732"/>
                  </a:lnTo>
                  <a:lnTo>
                    <a:pt x="216" y="726"/>
                  </a:lnTo>
                  <a:lnTo>
                    <a:pt x="220" y="722"/>
                  </a:lnTo>
                  <a:lnTo>
                    <a:pt x="226" y="718"/>
                  </a:lnTo>
                  <a:lnTo>
                    <a:pt x="230" y="712"/>
                  </a:lnTo>
                  <a:lnTo>
                    <a:pt x="234" y="702"/>
                  </a:lnTo>
                  <a:lnTo>
                    <a:pt x="236" y="692"/>
                  </a:lnTo>
                  <a:lnTo>
                    <a:pt x="234" y="682"/>
                  </a:lnTo>
                  <a:lnTo>
                    <a:pt x="230" y="672"/>
                  </a:lnTo>
                  <a:lnTo>
                    <a:pt x="224" y="666"/>
                  </a:lnTo>
                  <a:lnTo>
                    <a:pt x="216" y="662"/>
                  </a:lnTo>
                  <a:lnTo>
                    <a:pt x="200" y="660"/>
                  </a:lnTo>
                  <a:lnTo>
                    <a:pt x="188" y="662"/>
                  </a:lnTo>
                  <a:lnTo>
                    <a:pt x="178" y="668"/>
                  </a:lnTo>
                  <a:lnTo>
                    <a:pt x="172" y="676"/>
                  </a:lnTo>
                  <a:lnTo>
                    <a:pt x="170" y="686"/>
                  </a:lnTo>
                  <a:lnTo>
                    <a:pt x="168" y="696"/>
                  </a:lnTo>
                  <a:lnTo>
                    <a:pt x="170" y="706"/>
                  </a:lnTo>
                  <a:lnTo>
                    <a:pt x="174" y="716"/>
                  </a:lnTo>
                  <a:lnTo>
                    <a:pt x="162" y="740"/>
                  </a:lnTo>
                  <a:lnTo>
                    <a:pt x="44" y="712"/>
                  </a:lnTo>
                  <a:lnTo>
                    <a:pt x="42" y="714"/>
                  </a:lnTo>
                  <a:lnTo>
                    <a:pt x="42" y="712"/>
                  </a:lnTo>
                  <a:lnTo>
                    <a:pt x="46" y="690"/>
                  </a:lnTo>
                  <a:lnTo>
                    <a:pt x="54" y="650"/>
                  </a:lnTo>
                  <a:lnTo>
                    <a:pt x="56" y="622"/>
                  </a:lnTo>
                  <a:lnTo>
                    <a:pt x="58" y="592"/>
                  </a:lnTo>
                  <a:lnTo>
                    <a:pt x="58" y="556"/>
                  </a:lnTo>
                  <a:lnTo>
                    <a:pt x="58" y="518"/>
                  </a:lnTo>
                  <a:lnTo>
                    <a:pt x="56" y="476"/>
                  </a:lnTo>
                  <a:lnTo>
                    <a:pt x="50" y="432"/>
                  </a:lnTo>
                  <a:lnTo>
                    <a:pt x="44" y="384"/>
                  </a:lnTo>
                  <a:lnTo>
                    <a:pt x="32" y="334"/>
                  </a:lnTo>
                  <a:lnTo>
                    <a:pt x="18" y="280"/>
                  </a:lnTo>
                  <a:lnTo>
                    <a:pt x="0" y="226"/>
                  </a:lnTo>
                  <a:lnTo>
                    <a:pt x="226" y="0"/>
                  </a:lnTo>
                  <a:lnTo>
                    <a:pt x="232" y="8"/>
                  </a:lnTo>
                  <a:lnTo>
                    <a:pt x="248" y="28"/>
                  </a:lnTo>
                  <a:lnTo>
                    <a:pt x="270" y="62"/>
                  </a:lnTo>
                  <a:lnTo>
                    <a:pt x="284" y="86"/>
                  </a:lnTo>
                  <a:lnTo>
                    <a:pt x="298" y="112"/>
                  </a:lnTo>
                  <a:lnTo>
                    <a:pt x="312" y="142"/>
                  </a:lnTo>
                  <a:lnTo>
                    <a:pt x="326" y="178"/>
                  </a:lnTo>
                  <a:lnTo>
                    <a:pt x="338" y="216"/>
                  </a:lnTo>
                  <a:lnTo>
                    <a:pt x="352" y="258"/>
                  </a:lnTo>
                  <a:lnTo>
                    <a:pt x="362" y="304"/>
                  </a:lnTo>
                  <a:lnTo>
                    <a:pt x="374" y="354"/>
                  </a:lnTo>
                  <a:lnTo>
                    <a:pt x="382" y="410"/>
                  </a:lnTo>
                  <a:lnTo>
                    <a:pt x="388" y="468"/>
                  </a:lnTo>
                  <a:lnTo>
                    <a:pt x="388" y="470"/>
                  </a:lnTo>
                  <a:lnTo>
                    <a:pt x="392" y="472"/>
                  </a:lnTo>
                  <a:lnTo>
                    <a:pt x="404" y="472"/>
                  </a:lnTo>
                  <a:lnTo>
                    <a:pt x="420" y="474"/>
                  </a:lnTo>
                  <a:lnTo>
                    <a:pt x="430" y="468"/>
                  </a:lnTo>
                  <a:lnTo>
                    <a:pt x="440" y="464"/>
                  </a:lnTo>
                  <a:lnTo>
                    <a:pt x="452" y="462"/>
                  </a:lnTo>
                  <a:lnTo>
                    <a:pt x="464" y="462"/>
                  </a:lnTo>
                  <a:lnTo>
                    <a:pt x="470" y="464"/>
                  </a:lnTo>
                  <a:lnTo>
                    <a:pt x="476" y="468"/>
                  </a:lnTo>
                  <a:lnTo>
                    <a:pt x="480" y="474"/>
                  </a:lnTo>
                  <a:lnTo>
                    <a:pt x="484" y="480"/>
                  </a:lnTo>
                  <a:lnTo>
                    <a:pt x="488" y="490"/>
                  </a:lnTo>
                  <a:lnTo>
                    <a:pt x="490" y="502"/>
                  </a:lnTo>
                  <a:lnTo>
                    <a:pt x="490" y="514"/>
                  </a:lnTo>
                  <a:lnTo>
                    <a:pt x="488" y="524"/>
                  </a:lnTo>
                  <a:lnTo>
                    <a:pt x="486" y="532"/>
                  </a:lnTo>
                  <a:lnTo>
                    <a:pt x="482" y="538"/>
                  </a:lnTo>
                  <a:lnTo>
                    <a:pt x="476" y="542"/>
                  </a:lnTo>
                  <a:lnTo>
                    <a:pt x="470" y="544"/>
                  </a:lnTo>
                  <a:lnTo>
                    <a:pt x="458" y="546"/>
                  </a:lnTo>
                  <a:lnTo>
                    <a:pt x="446" y="546"/>
                  </a:lnTo>
                  <a:lnTo>
                    <a:pt x="434" y="542"/>
                  </a:lnTo>
                  <a:lnTo>
                    <a:pt x="424" y="538"/>
                  </a:lnTo>
                  <a:lnTo>
                    <a:pt x="408" y="538"/>
                  </a:lnTo>
                  <a:lnTo>
                    <a:pt x="396" y="540"/>
                  </a:lnTo>
                  <a:lnTo>
                    <a:pt x="392" y="542"/>
                  </a:lnTo>
                  <a:lnTo>
                    <a:pt x="390" y="544"/>
                  </a:lnTo>
                  <a:lnTo>
                    <a:pt x="390" y="622"/>
                  </a:lnTo>
                  <a:lnTo>
                    <a:pt x="384" y="680"/>
                  </a:lnTo>
                  <a:lnTo>
                    <a:pt x="376" y="728"/>
                  </a:lnTo>
                  <a:lnTo>
                    <a:pt x="366" y="774"/>
                  </a:lnTo>
                </a:path>
              </a:pathLst>
            </a:custGeom>
            <a:noFill/>
            <a:ln w="8">
              <a:solidFill>
                <a:srgbClr val="FFFFFF"/>
              </a:solidFill>
              <a:round/>
              <a:headEnd/>
              <a:tailEnd/>
            </a:ln>
          </p:spPr>
          <p:txBody>
            <a:bodyPr/>
            <a:lstStyle/>
            <a:p>
              <a:endParaRPr lang="es-MX"/>
            </a:p>
          </p:txBody>
        </p:sp>
        <p:sp>
          <p:nvSpPr>
            <p:cNvPr id="207931" name="Freeform 24"/>
            <p:cNvSpPr>
              <a:spLocks/>
            </p:cNvSpPr>
            <p:nvPr/>
          </p:nvSpPr>
          <p:spPr bwMode="auto">
            <a:xfrm>
              <a:off x="3296" y="1265"/>
              <a:ext cx="644" cy="622"/>
            </a:xfrm>
            <a:custGeom>
              <a:avLst/>
              <a:gdLst>
                <a:gd name="T0" fmla="*/ 642 w 644"/>
                <a:gd name="T1" fmla="*/ 500 h 622"/>
                <a:gd name="T2" fmla="*/ 522 w 644"/>
                <a:gd name="T3" fmla="*/ 556 h 622"/>
                <a:gd name="T4" fmla="*/ 522 w 644"/>
                <a:gd name="T5" fmla="*/ 556 h 622"/>
                <a:gd name="T6" fmla="*/ 516 w 644"/>
                <a:gd name="T7" fmla="*/ 538 h 622"/>
                <a:gd name="T8" fmla="*/ 516 w 644"/>
                <a:gd name="T9" fmla="*/ 534 h 622"/>
                <a:gd name="T10" fmla="*/ 518 w 644"/>
                <a:gd name="T11" fmla="*/ 530 h 622"/>
                <a:gd name="T12" fmla="*/ 518 w 644"/>
                <a:gd name="T13" fmla="*/ 530 h 622"/>
                <a:gd name="T14" fmla="*/ 522 w 644"/>
                <a:gd name="T15" fmla="*/ 522 h 622"/>
                <a:gd name="T16" fmla="*/ 524 w 644"/>
                <a:gd name="T17" fmla="*/ 512 h 622"/>
                <a:gd name="T18" fmla="*/ 522 w 644"/>
                <a:gd name="T19" fmla="*/ 502 h 622"/>
                <a:gd name="T20" fmla="*/ 518 w 644"/>
                <a:gd name="T21" fmla="*/ 494 h 622"/>
                <a:gd name="T22" fmla="*/ 510 w 644"/>
                <a:gd name="T23" fmla="*/ 488 h 622"/>
                <a:gd name="T24" fmla="*/ 500 w 644"/>
                <a:gd name="T25" fmla="*/ 484 h 622"/>
                <a:gd name="T26" fmla="*/ 490 w 644"/>
                <a:gd name="T27" fmla="*/ 482 h 622"/>
                <a:gd name="T28" fmla="*/ 478 w 644"/>
                <a:gd name="T29" fmla="*/ 486 h 622"/>
                <a:gd name="T30" fmla="*/ 478 w 644"/>
                <a:gd name="T31" fmla="*/ 486 h 622"/>
                <a:gd name="T32" fmla="*/ 464 w 644"/>
                <a:gd name="T33" fmla="*/ 494 h 622"/>
                <a:gd name="T34" fmla="*/ 454 w 644"/>
                <a:gd name="T35" fmla="*/ 504 h 622"/>
                <a:gd name="T36" fmla="*/ 448 w 644"/>
                <a:gd name="T37" fmla="*/ 512 h 622"/>
                <a:gd name="T38" fmla="*/ 446 w 644"/>
                <a:gd name="T39" fmla="*/ 522 h 622"/>
                <a:gd name="T40" fmla="*/ 448 w 644"/>
                <a:gd name="T41" fmla="*/ 532 h 622"/>
                <a:gd name="T42" fmla="*/ 452 w 644"/>
                <a:gd name="T43" fmla="*/ 540 h 622"/>
                <a:gd name="T44" fmla="*/ 460 w 644"/>
                <a:gd name="T45" fmla="*/ 548 h 622"/>
                <a:gd name="T46" fmla="*/ 468 w 644"/>
                <a:gd name="T47" fmla="*/ 554 h 622"/>
                <a:gd name="T48" fmla="*/ 472 w 644"/>
                <a:gd name="T49" fmla="*/ 574 h 622"/>
                <a:gd name="T50" fmla="*/ 346 w 644"/>
                <a:gd name="T51" fmla="*/ 622 h 622"/>
                <a:gd name="T52" fmla="*/ 346 w 644"/>
                <a:gd name="T53" fmla="*/ 622 h 622"/>
                <a:gd name="T54" fmla="*/ 344 w 644"/>
                <a:gd name="T55" fmla="*/ 612 h 622"/>
                <a:gd name="T56" fmla="*/ 332 w 644"/>
                <a:gd name="T57" fmla="*/ 586 h 622"/>
                <a:gd name="T58" fmla="*/ 310 w 644"/>
                <a:gd name="T59" fmla="*/ 544 h 622"/>
                <a:gd name="T60" fmla="*/ 296 w 644"/>
                <a:gd name="T61" fmla="*/ 518 h 622"/>
                <a:gd name="T62" fmla="*/ 278 w 644"/>
                <a:gd name="T63" fmla="*/ 490 h 622"/>
                <a:gd name="T64" fmla="*/ 258 w 644"/>
                <a:gd name="T65" fmla="*/ 462 h 622"/>
                <a:gd name="T66" fmla="*/ 232 w 644"/>
                <a:gd name="T67" fmla="*/ 430 h 622"/>
                <a:gd name="T68" fmla="*/ 204 w 644"/>
                <a:gd name="T69" fmla="*/ 398 h 622"/>
                <a:gd name="T70" fmla="*/ 172 w 644"/>
                <a:gd name="T71" fmla="*/ 366 h 622"/>
                <a:gd name="T72" fmla="*/ 136 w 644"/>
                <a:gd name="T73" fmla="*/ 334 h 622"/>
                <a:gd name="T74" fmla="*/ 94 w 644"/>
                <a:gd name="T75" fmla="*/ 302 h 622"/>
                <a:gd name="T76" fmla="*/ 50 w 644"/>
                <a:gd name="T77" fmla="*/ 270 h 622"/>
                <a:gd name="T78" fmla="*/ 0 w 644"/>
                <a:gd name="T79" fmla="*/ 238 h 622"/>
                <a:gd name="T80" fmla="*/ 212 w 644"/>
                <a:gd name="T81" fmla="*/ 0 h 622"/>
                <a:gd name="T82" fmla="*/ 212 w 644"/>
                <a:gd name="T83" fmla="*/ 0 h 622"/>
                <a:gd name="T84" fmla="*/ 236 w 644"/>
                <a:gd name="T85" fmla="*/ 20 h 622"/>
                <a:gd name="T86" fmla="*/ 298 w 644"/>
                <a:gd name="T87" fmla="*/ 68 h 622"/>
                <a:gd name="T88" fmla="*/ 338 w 644"/>
                <a:gd name="T89" fmla="*/ 102 h 622"/>
                <a:gd name="T90" fmla="*/ 382 w 644"/>
                <a:gd name="T91" fmla="*/ 142 h 622"/>
                <a:gd name="T92" fmla="*/ 426 w 644"/>
                <a:gd name="T93" fmla="*/ 184 h 622"/>
                <a:gd name="T94" fmla="*/ 468 w 644"/>
                <a:gd name="T95" fmla="*/ 230 h 622"/>
                <a:gd name="T96" fmla="*/ 468 w 644"/>
                <a:gd name="T97" fmla="*/ 230 h 622"/>
                <a:gd name="T98" fmla="*/ 496 w 644"/>
                <a:gd name="T99" fmla="*/ 264 h 622"/>
                <a:gd name="T100" fmla="*/ 524 w 644"/>
                <a:gd name="T101" fmla="*/ 300 h 622"/>
                <a:gd name="T102" fmla="*/ 550 w 644"/>
                <a:gd name="T103" fmla="*/ 336 h 622"/>
                <a:gd name="T104" fmla="*/ 576 w 644"/>
                <a:gd name="T105" fmla="*/ 374 h 622"/>
                <a:gd name="T106" fmla="*/ 598 w 644"/>
                <a:gd name="T107" fmla="*/ 410 h 622"/>
                <a:gd name="T108" fmla="*/ 616 w 644"/>
                <a:gd name="T109" fmla="*/ 444 h 622"/>
                <a:gd name="T110" fmla="*/ 632 w 644"/>
                <a:gd name="T111" fmla="*/ 472 h 622"/>
                <a:gd name="T112" fmla="*/ 644 w 644"/>
                <a:gd name="T113" fmla="*/ 498 h 6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4"/>
                <a:gd name="T172" fmla="*/ 0 h 622"/>
                <a:gd name="T173" fmla="*/ 644 w 644"/>
                <a:gd name="T174" fmla="*/ 622 h 6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4" h="622">
                  <a:moveTo>
                    <a:pt x="642" y="500"/>
                  </a:moveTo>
                  <a:lnTo>
                    <a:pt x="522" y="556"/>
                  </a:lnTo>
                  <a:lnTo>
                    <a:pt x="516" y="538"/>
                  </a:lnTo>
                  <a:lnTo>
                    <a:pt x="516" y="534"/>
                  </a:lnTo>
                  <a:lnTo>
                    <a:pt x="518" y="530"/>
                  </a:lnTo>
                  <a:lnTo>
                    <a:pt x="522" y="522"/>
                  </a:lnTo>
                  <a:lnTo>
                    <a:pt x="524" y="512"/>
                  </a:lnTo>
                  <a:lnTo>
                    <a:pt x="522" y="502"/>
                  </a:lnTo>
                  <a:lnTo>
                    <a:pt x="518" y="494"/>
                  </a:lnTo>
                  <a:lnTo>
                    <a:pt x="510" y="488"/>
                  </a:lnTo>
                  <a:lnTo>
                    <a:pt x="500" y="484"/>
                  </a:lnTo>
                  <a:lnTo>
                    <a:pt x="490" y="482"/>
                  </a:lnTo>
                  <a:lnTo>
                    <a:pt x="478" y="486"/>
                  </a:lnTo>
                  <a:lnTo>
                    <a:pt x="464" y="494"/>
                  </a:lnTo>
                  <a:lnTo>
                    <a:pt x="454" y="504"/>
                  </a:lnTo>
                  <a:lnTo>
                    <a:pt x="448" y="512"/>
                  </a:lnTo>
                  <a:lnTo>
                    <a:pt x="446" y="522"/>
                  </a:lnTo>
                  <a:lnTo>
                    <a:pt x="448" y="532"/>
                  </a:lnTo>
                  <a:lnTo>
                    <a:pt x="452" y="540"/>
                  </a:lnTo>
                  <a:lnTo>
                    <a:pt x="460" y="548"/>
                  </a:lnTo>
                  <a:lnTo>
                    <a:pt x="468" y="554"/>
                  </a:lnTo>
                  <a:lnTo>
                    <a:pt x="472" y="574"/>
                  </a:lnTo>
                  <a:lnTo>
                    <a:pt x="346" y="622"/>
                  </a:lnTo>
                  <a:lnTo>
                    <a:pt x="344" y="612"/>
                  </a:lnTo>
                  <a:lnTo>
                    <a:pt x="332" y="586"/>
                  </a:lnTo>
                  <a:lnTo>
                    <a:pt x="310" y="544"/>
                  </a:lnTo>
                  <a:lnTo>
                    <a:pt x="296" y="518"/>
                  </a:lnTo>
                  <a:lnTo>
                    <a:pt x="278" y="490"/>
                  </a:lnTo>
                  <a:lnTo>
                    <a:pt x="258" y="462"/>
                  </a:lnTo>
                  <a:lnTo>
                    <a:pt x="232" y="430"/>
                  </a:lnTo>
                  <a:lnTo>
                    <a:pt x="204" y="398"/>
                  </a:lnTo>
                  <a:lnTo>
                    <a:pt x="172" y="366"/>
                  </a:lnTo>
                  <a:lnTo>
                    <a:pt x="136" y="334"/>
                  </a:lnTo>
                  <a:lnTo>
                    <a:pt x="94" y="302"/>
                  </a:lnTo>
                  <a:lnTo>
                    <a:pt x="50" y="270"/>
                  </a:lnTo>
                  <a:lnTo>
                    <a:pt x="0" y="238"/>
                  </a:lnTo>
                  <a:lnTo>
                    <a:pt x="212" y="0"/>
                  </a:lnTo>
                  <a:lnTo>
                    <a:pt x="236" y="20"/>
                  </a:lnTo>
                  <a:lnTo>
                    <a:pt x="298" y="68"/>
                  </a:lnTo>
                  <a:lnTo>
                    <a:pt x="338" y="102"/>
                  </a:lnTo>
                  <a:lnTo>
                    <a:pt x="382" y="142"/>
                  </a:lnTo>
                  <a:lnTo>
                    <a:pt x="426" y="184"/>
                  </a:lnTo>
                  <a:lnTo>
                    <a:pt x="468" y="230"/>
                  </a:lnTo>
                  <a:lnTo>
                    <a:pt x="496" y="264"/>
                  </a:lnTo>
                  <a:lnTo>
                    <a:pt x="524" y="300"/>
                  </a:lnTo>
                  <a:lnTo>
                    <a:pt x="550" y="336"/>
                  </a:lnTo>
                  <a:lnTo>
                    <a:pt x="576" y="374"/>
                  </a:lnTo>
                  <a:lnTo>
                    <a:pt x="598" y="410"/>
                  </a:lnTo>
                  <a:lnTo>
                    <a:pt x="616" y="444"/>
                  </a:lnTo>
                  <a:lnTo>
                    <a:pt x="632" y="472"/>
                  </a:lnTo>
                  <a:lnTo>
                    <a:pt x="644" y="498"/>
                  </a:lnTo>
                </a:path>
              </a:pathLst>
            </a:custGeom>
            <a:noFill/>
            <a:ln w="8">
              <a:solidFill>
                <a:srgbClr val="FFFFFF"/>
              </a:solidFill>
              <a:round/>
              <a:headEnd/>
              <a:tailEnd/>
            </a:ln>
          </p:spPr>
          <p:txBody>
            <a:bodyPr/>
            <a:lstStyle/>
            <a:p>
              <a:endParaRPr lang="es-MX"/>
            </a:p>
          </p:txBody>
        </p:sp>
        <p:sp>
          <p:nvSpPr>
            <p:cNvPr id="53" name="Freeform 26"/>
            <p:cNvSpPr>
              <a:spLocks/>
            </p:cNvSpPr>
            <p:nvPr/>
          </p:nvSpPr>
          <p:spPr bwMode="auto">
            <a:xfrm>
              <a:off x="1876" y="577"/>
              <a:ext cx="872" cy="704"/>
            </a:xfrm>
            <a:custGeom>
              <a:avLst/>
              <a:gdLst/>
              <a:ahLst/>
              <a:cxnLst>
                <a:cxn ang="0">
                  <a:pos x="320" y="704"/>
                </a:cxn>
                <a:cxn ang="0">
                  <a:pos x="320" y="704"/>
                </a:cxn>
                <a:cxn ang="0">
                  <a:pos x="330" y="696"/>
                </a:cxn>
                <a:cxn ang="0">
                  <a:pos x="360" y="674"/>
                </a:cxn>
                <a:cxn ang="0">
                  <a:pos x="408" y="644"/>
                </a:cxn>
                <a:cxn ang="0">
                  <a:pos x="438" y="626"/>
                </a:cxn>
                <a:cxn ang="0">
                  <a:pos x="474" y="606"/>
                </a:cxn>
                <a:cxn ang="0">
                  <a:pos x="512" y="588"/>
                </a:cxn>
                <a:cxn ang="0">
                  <a:pos x="554" y="568"/>
                </a:cxn>
                <a:cxn ang="0">
                  <a:pos x="598" y="548"/>
                </a:cxn>
                <a:cxn ang="0">
                  <a:pos x="648" y="530"/>
                </a:cxn>
                <a:cxn ang="0">
                  <a:pos x="700" y="514"/>
                </a:cxn>
                <a:cxn ang="0">
                  <a:pos x="754" y="498"/>
                </a:cxn>
                <a:cxn ang="0">
                  <a:pos x="812" y="486"/>
                </a:cxn>
                <a:cxn ang="0">
                  <a:pos x="872" y="476"/>
                </a:cxn>
                <a:cxn ang="0">
                  <a:pos x="852" y="0"/>
                </a:cxn>
                <a:cxn ang="0">
                  <a:pos x="852" y="0"/>
                </a:cxn>
                <a:cxn ang="0">
                  <a:pos x="834" y="2"/>
                </a:cxn>
                <a:cxn ang="0">
                  <a:pos x="782" y="8"/>
                </a:cxn>
                <a:cxn ang="0">
                  <a:pos x="744" y="12"/>
                </a:cxn>
                <a:cxn ang="0">
                  <a:pos x="700" y="20"/>
                </a:cxn>
                <a:cxn ang="0">
                  <a:pos x="648" y="32"/>
                </a:cxn>
                <a:cxn ang="0">
                  <a:pos x="592" y="46"/>
                </a:cxn>
                <a:cxn ang="0">
                  <a:pos x="530" y="62"/>
                </a:cxn>
                <a:cxn ang="0">
                  <a:pos x="464" y="84"/>
                </a:cxn>
                <a:cxn ang="0">
                  <a:pos x="394" y="110"/>
                </a:cxn>
                <a:cxn ang="0">
                  <a:pos x="320" y="140"/>
                </a:cxn>
                <a:cxn ang="0">
                  <a:pos x="244" y="176"/>
                </a:cxn>
                <a:cxn ang="0">
                  <a:pos x="164" y="216"/>
                </a:cxn>
                <a:cxn ang="0">
                  <a:pos x="82" y="264"/>
                </a:cxn>
                <a:cxn ang="0">
                  <a:pos x="42" y="288"/>
                </a:cxn>
                <a:cxn ang="0">
                  <a:pos x="0" y="316"/>
                </a:cxn>
                <a:cxn ang="0">
                  <a:pos x="320" y="704"/>
                </a:cxn>
              </a:cxnLst>
              <a:rect l="0" t="0" r="r" b="b"/>
              <a:pathLst>
                <a:path w="872" h="704">
                  <a:moveTo>
                    <a:pt x="320" y="704"/>
                  </a:moveTo>
                  <a:lnTo>
                    <a:pt x="320" y="704"/>
                  </a:lnTo>
                  <a:lnTo>
                    <a:pt x="330" y="696"/>
                  </a:lnTo>
                  <a:lnTo>
                    <a:pt x="360" y="674"/>
                  </a:lnTo>
                  <a:lnTo>
                    <a:pt x="408" y="644"/>
                  </a:lnTo>
                  <a:lnTo>
                    <a:pt x="438" y="626"/>
                  </a:lnTo>
                  <a:lnTo>
                    <a:pt x="474" y="606"/>
                  </a:lnTo>
                  <a:lnTo>
                    <a:pt x="512" y="588"/>
                  </a:lnTo>
                  <a:lnTo>
                    <a:pt x="554" y="568"/>
                  </a:lnTo>
                  <a:lnTo>
                    <a:pt x="598" y="548"/>
                  </a:lnTo>
                  <a:lnTo>
                    <a:pt x="648" y="530"/>
                  </a:lnTo>
                  <a:lnTo>
                    <a:pt x="700" y="514"/>
                  </a:lnTo>
                  <a:lnTo>
                    <a:pt x="754" y="498"/>
                  </a:lnTo>
                  <a:lnTo>
                    <a:pt x="812" y="486"/>
                  </a:lnTo>
                  <a:lnTo>
                    <a:pt x="872" y="476"/>
                  </a:lnTo>
                  <a:lnTo>
                    <a:pt x="852" y="0"/>
                  </a:lnTo>
                  <a:lnTo>
                    <a:pt x="852" y="0"/>
                  </a:lnTo>
                  <a:lnTo>
                    <a:pt x="834" y="2"/>
                  </a:lnTo>
                  <a:lnTo>
                    <a:pt x="782" y="8"/>
                  </a:lnTo>
                  <a:lnTo>
                    <a:pt x="744" y="12"/>
                  </a:lnTo>
                  <a:lnTo>
                    <a:pt x="700" y="20"/>
                  </a:lnTo>
                  <a:lnTo>
                    <a:pt x="648" y="32"/>
                  </a:lnTo>
                  <a:lnTo>
                    <a:pt x="592" y="46"/>
                  </a:lnTo>
                  <a:lnTo>
                    <a:pt x="530" y="62"/>
                  </a:lnTo>
                  <a:lnTo>
                    <a:pt x="464" y="84"/>
                  </a:lnTo>
                  <a:lnTo>
                    <a:pt x="394" y="110"/>
                  </a:lnTo>
                  <a:lnTo>
                    <a:pt x="320" y="140"/>
                  </a:lnTo>
                  <a:lnTo>
                    <a:pt x="244" y="176"/>
                  </a:lnTo>
                  <a:lnTo>
                    <a:pt x="164" y="216"/>
                  </a:lnTo>
                  <a:lnTo>
                    <a:pt x="82" y="264"/>
                  </a:lnTo>
                  <a:lnTo>
                    <a:pt x="42" y="288"/>
                  </a:lnTo>
                  <a:lnTo>
                    <a:pt x="0" y="316"/>
                  </a:lnTo>
                  <a:lnTo>
                    <a:pt x="320" y="704"/>
                  </a:lnTo>
                  <a:close/>
                </a:path>
              </a:pathLst>
            </a:custGeom>
            <a:gradFill flip="none" rotWithShape="1">
              <a:gsLst>
                <a:gs pos="0">
                  <a:schemeClr val="tx1">
                    <a:lumMod val="75000"/>
                    <a:lumOff val="25000"/>
                  </a:schemeClr>
                </a:gs>
                <a:gs pos="61000">
                  <a:srgbClr val="6F6F6F"/>
                </a:gs>
              </a:gsLst>
              <a:lin ang="7200000" scaled="0"/>
              <a:tileRect/>
            </a:gradFill>
            <a:ln w="9525">
              <a:solidFill>
                <a:srgbClr val="FFFFFF"/>
              </a:solidFill>
              <a:prstDash val="solid"/>
              <a:round/>
              <a:headEnd/>
              <a:tailEnd/>
            </a:ln>
            <a:scene3d>
              <a:camera prst="orthographicFront"/>
              <a:lightRig rig="threePt" dir="t"/>
            </a:scene3d>
            <a:sp3d>
              <a:bevelT/>
            </a:sp3d>
          </p:spPr>
          <p:txBody>
            <a:bodyPr/>
            <a:lstStyle/>
            <a:p>
              <a:pPr algn="ctr">
                <a:defRPr/>
              </a:pPr>
              <a:endParaRPr lang="es-MX">
                <a:latin typeface="Arial" pitchFamily="34" charset="0"/>
                <a:cs typeface="Arial" pitchFamily="34" charset="0"/>
              </a:endParaRPr>
            </a:p>
          </p:txBody>
        </p:sp>
        <p:sp>
          <p:nvSpPr>
            <p:cNvPr id="54" name="Freeform 27"/>
            <p:cNvSpPr>
              <a:spLocks/>
            </p:cNvSpPr>
            <p:nvPr/>
          </p:nvSpPr>
          <p:spPr bwMode="auto">
            <a:xfrm>
              <a:off x="1312" y="901"/>
              <a:ext cx="884" cy="954"/>
            </a:xfrm>
            <a:custGeom>
              <a:avLst/>
              <a:gdLst/>
              <a:ahLst/>
              <a:cxnLst>
                <a:cxn ang="0">
                  <a:pos x="492" y="954"/>
                </a:cxn>
                <a:cxn ang="0">
                  <a:pos x="492" y="954"/>
                </a:cxn>
                <a:cxn ang="0">
                  <a:pos x="498" y="940"/>
                </a:cxn>
                <a:cxn ang="0">
                  <a:pos x="514" y="900"/>
                </a:cxn>
                <a:cxn ang="0">
                  <a:pos x="544" y="840"/>
                </a:cxn>
                <a:cxn ang="0">
                  <a:pos x="562" y="804"/>
                </a:cxn>
                <a:cxn ang="0">
                  <a:pos x="584" y="762"/>
                </a:cxn>
                <a:cxn ang="0">
                  <a:pos x="610" y="720"/>
                </a:cxn>
                <a:cxn ang="0">
                  <a:pos x="638" y="674"/>
                </a:cxn>
                <a:cxn ang="0">
                  <a:pos x="670" y="628"/>
                </a:cxn>
                <a:cxn ang="0">
                  <a:pos x="706" y="580"/>
                </a:cxn>
                <a:cxn ang="0">
                  <a:pos x="746" y="530"/>
                </a:cxn>
                <a:cxn ang="0">
                  <a:pos x="788" y="482"/>
                </a:cxn>
                <a:cxn ang="0">
                  <a:pos x="834" y="434"/>
                </a:cxn>
                <a:cxn ang="0">
                  <a:pos x="884" y="386"/>
                </a:cxn>
                <a:cxn ang="0">
                  <a:pos x="562" y="0"/>
                </a:cxn>
                <a:cxn ang="0">
                  <a:pos x="562" y="0"/>
                </a:cxn>
                <a:cxn ang="0">
                  <a:pos x="544" y="12"/>
                </a:cxn>
                <a:cxn ang="0">
                  <a:pos x="498" y="52"/>
                </a:cxn>
                <a:cxn ang="0">
                  <a:pos x="468" y="82"/>
                </a:cxn>
                <a:cxn ang="0">
                  <a:pos x="432" y="118"/>
                </a:cxn>
                <a:cxn ang="0">
                  <a:pos x="392" y="160"/>
                </a:cxn>
                <a:cxn ang="0">
                  <a:pos x="348" y="206"/>
                </a:cxn>
                <a:cxn ang="0">
                  <a:pos x="304" y="260"/>
                </a:cxn>
                <a:cxn ang="0">
                  <a:pos x="256" y="320"/>
                </a:cxn>
                <a:cxn ang="0">
                  <a:pos x="210" y="384"/>
                </a:cxn>
                <a:cxn ang="0">
                  <a:pos x="164" y="454"/>
                </a:cxn>
                <a:cxn ang="0">
                  <a:pos x="118" y="530"/>
                </a:cxn>
                <a:cxn ang="0">
                  <a:pos x="98" y="570"/>
                </a:cxn>
                <a:cxn ang="0">
                  <a:pos x="76" y="612"/>
                </a:cxn>
                <a:cxn ang="0">
                  <a:pos x="56" y="654"/>
                </a:cxn>
                <a:cxn ang="0">
                  <a:pos x="36" y="698"/>
                </a:cxn>
                <a:cxn ang="0">
                  <a:pos x="18" y="742"/>
                </a:cxn>
                <a:cxn ang="0">
                  <a:pos x="0" y="788"/>
                </a:cxn>
                <a:cxn ang="0">
                  <a:pos x="492" y="954"/>
                </a:cxn>
              </a:cxnLst>
              <a:rect l="0" t="0" r="r" b="b"/>
              <a:pathLst>
                <a:path w="884" h="954">
                  <a:moveTo>
                    <a:pt x="492" y="954"/>
                  </a:moveTo>
                  <a:lnTo>
                    <a:pt x="492" y="954"/>
                  </a:lnTo>
                  <a:lnTo>
                    <a:pt x="498" y="940"/>
                  </a:lnTo>
                  <a:lnTo>
                    <a:pt x="514" y="900"/>
                  </a:lnTo>
                  <a:lnTo>
                    <a:pt x="544" y="840"/>
                  </a:lnTo>
                  <a:lnTo>
                    <a:pt x="562" y="804"/>
                  </a:lnTo>
                  <a:lnTo>
                    <a:pt x="584" y="762"/>
                  </a:lnTo>
                  <a:lnTo>
                    <a:pt x="610" y="720"/>
                  </a:lnTo>
                  <a:lnTo>
                    <a:pt x="638" y="674"/>
                  </a:lnTo>
                  <a:lnTo>
                    <a:pt x="670" y="628"/>
                  </a:lnTo>
                  <a:lnTo>
                    <a:pt x="706" y="580"/>
                  </a:lnTo>
                  <a:lnTo>
                    <a:pt x="746" y="530"/>
                  </a:lnTo>
                  <a:lnTo>
                    <a:pt x="788" y="482"/>
                  </a:lnTo>
                  <a:lnTo>
                    <a:pt x="834" y="434"/>
                  </a:lnTo>
                  <a:lnTo>
                    <a:pt x="884" y="386"/>
                  </a:lnTo>
                  <a:lnTo>
                    <a:pt x="562" y="0"/>
                  </a:lnTo>
                  <a:lnTo>
                    <a:pt x="562" y="0"/>
                  </a:lnTo>
                  <a:lnTo>
                    <a:pt x="544" y="12"/>
                  </a:lnTo>
                  <a:lnTo>
                    <a:pt x="498" y="52"/>
                  </a:lnTo>
                  <a:lnTo>
                    <a:pt x="468" y="82"/>
                  </a:lnTo>
                  <a:lnTo>
                    <a:pt x="432" y="118"/>
                  </a:lnTo>
                  <a:lnTo>
                    <a:pt x="392" y="160"/>
                  </a:lnTo>
                  <a:lnTo>
                    <a:pt x="348" y="206"/>
                  </a:lnTo>
                  <a:lnTo>
                    <a:pt x="304" y="260"/>
                  </a:lnTo>
                  <a:lnTo>
                    <a:pt x="256" y="320"/>
                  </a:lnTo>
                  <a:lnTo>
                    <a:pt x="210" y="384"/>
                  </a:lnTo>
                  <a:lnTo>
                    <a:pt x="164" y="454"/>
                  </a:lnTo>
                  <a:lnTo>
                    <a:pt x="118" y="530"/>
                  </a:lnTo>
                  <a:lnTo>
                    <a:pt x="98" y="570"/>
                  </a:lnTo>
                  <a:lnTo>
                    <a:pt x="76" y="612"/>
                  </a:lnTo>
                  <a:lnTo>
                    <a:pt x="56" y="654"/>
                  </a:lnTo>
                  <a:lnTo>
                    <a:pt x="36" y="698"/>
                  </a:lnTo>
                  <a:lnTo>
                    <a:pt x="18" y="742"/>
                  </a:lnTo>
                  <a:lnTo>
                    <a:pt x="0" y="788"/>
                  </a:lnTo>
                  <a:lnTo>
                    <a:pt x="492" y="954"/>
                  </a:lnTo>
                  <a:close/>
                </a:path>
              </a:pathLst>
            </a:custGeom>
            <a:gradFill>
              <a:gsLst>
                <a:gs pos="0">
                  <a:schemeClr val="bg1">
                    <a:lumMod val="50000"/>
                  </a:schemeClr>
                </a:gs>
                <a:gs pos="69000">
                  <a:schemeClr val="bg1">
                    <a:lumMod val="65000"/>
                  </a:schemeClr>
                </a:gs>
              </a:gsLst>
              <a:lin ang="7200000" scaled="0"/>
            </a:gradFill>
            <a:ln w="9525">
              <a:solidFill>
                <a:srgbClr val="FFFFFF"/>
              </a:solidFill>
              <a:prstDash val="solid"/>
              <a:round/>
              <a:headEnd/>
              <a:tailEnd/>
            </a:ln>
            <a:scene3d>
              <a:camera prst="orthographicFront"/>
              <a:lightRig rig="threePt" dir="t"/>
            </a:scene3d>
            <a:sp3d>
              <a:bevelT/>
            </a:sp3d>
          </p:spPr>
          <p:txBody>
            <a:bodyPr/>
            <a:lstStyle/>
            <a:p>
              <a:pPr algn="ctr">
                <a:defRPr/>
              </a:pPr>
              <a:endParaRPr lang="es-MX">
                <a:latin typeface="Arial" pitchFamily="34" charset="0"/>
                <a:cs typeface="Arial" pitchFamily="34" charset="0"/>
              </a:endParaRPr>
            </a:p>
          </p:txBody>
        </p:sp>
        <p:sp>
          <p:nvSpPr>
            <p:cNvPr id="55" name="Freeform 29"/>
            <p:cNvSpPr>
              <a:spLocks/>
            </p:cNvSpPr>
            <p:nvPr/>
          </p:nvSpPr>
          <p:spPr bwMode="auto">
            <a:xfrm>
              <a:off x="3468" y="873"/>
              <a:ext cx="828" cy="764"/>
            </a:xfrm>
            <a:custGeom>
              <a:avLst/>
              <a:gdLst/>
              <a:ahLst/>
              <a:cxnLst>
                <a:cxn ang="0">
                  <a:pos x="410" y="764"/>
                </a:cxn>
                <a:cxn ang="0">
                  <a:pos x="828" y="652"/>
                </a:cxn>
                <a:cxn ang="0">
                  <a:pos x="828" y="652"/>
                </a:cxn>
                <a:cxn ang="0">
                  <a:pos x="822" y="636"/>
                </a:cxn>
                <a:cxn ang="0">
                  <a:pos x="802" y="590"/>
                </a:cxn>
                <a:cxn ang="0">
                  <a:pos x="786" y="558"/>
                </a:cxn>
                <a:cxn ang="0">
                  <a:pos x="766" y="520"/>
                </a:cxn>
                <a:cxn ang="0">
                  <a:pos x="740" y="478"/>
                </a:cxn>
                <a:cxn ang="0">
                  <a:pos x="712" y="432"/>
                </a:cxn>
                <a:cxn ang="0">
                  <a:pos x="678" y="384"/>
                </a:cxn>
                <a:cxn ang="0">
                  <a:pos x="638" y="332"/>
                </a:cxn>
                <a:cxn ang="0">
                  <a:pos x="594" y="278"/>
                </a:cxn>
                <a:cxn ang="0">
                  <a:pos x="544" y="222"/>
                </a:cxn>
                <a:cxn ang="0">
                  <a:pos x="490" y="166"/>
                </a:cxn>
                <a:cxn ang="0">
                  <a:pos x="428" y="110"/>
                </a:cxn>
                <a:cxn ang="0">
                  <a:pos x="396" y="82"/>
                </a:cxn>
                <a:cxn ang="0">
                  <a:pos x="360" y="54"/>
                </a:cxn>
                <a:cxn ang="0">
                  <a:pos x="324" y="28"/>
                </a:cxn>
                <a:cxn ang="0">
                  <a:pos x="288" y="0"/>
                </a:cxn>
                <a:cxn ang="0">
                  <a:pos x="196" y="124"/>
                </a:cxn>
                <a:cxn ang="0">
                  <a:pos x="168" y="108"/>
                </a:cxn>
                <a:cxn ang="0">
                  <a:pos x="168" y="108"/>
                </a:cxn>
                <a:cxn ang="0">
                  <a:pos x="160" y="88"/>
                </a:cxn>
                <a:cxn ang="0">
                  <a:pos x="152" y="68"/>
                </a:cxn>
                <a:cxn ang="0">
                  <a:pos x="138" y="48"/>
                </a:cxn>
                <a:cxn ang="0">
                  <a:pos x="130" y="40"/>
                </a:cxn>
                <a:cxn ang="0">
                  <a:pos x="122" y="32"/>
                </a:cxn>
                <a:cxn ang="0">
                  <a:pos x="112" y="28"/>
                </a:cxn>
                <a:cxn ang="0">
                  <a:pos x="104" y="26"/>
                </a:cxn>
                <a:cxn ang="0">
                  <a:pos x="92" y="28"/>
                </a:cxn>
                <a:cxn ang="0">
                  <a:pos x="82" y="32"/>
                </a:cxn>
                <a:cxn ang="0">
                  <a:pos x="70" y="42"/>
                </a:cxn>
                <a:cxn ang="0">
                  <a:pos x="58" y="58"/>
                </a:cxn>
                <a:cxn ang="0">
                  <a:pos x="58" y="58"/>
                </a:cxn>
                <a:cxn ang="0">
                  <a:pos x="48" y="74"/>
                </a:cxn>
                <a:cxn ang="0">
                  <a:pos x="42" y="90"/>
                </a:cxn>
                <a:cxn ang="0">
                  <a:pos x="40" y="102"/>
                </a:cxn>
                <a:cxn ang="0">
                  <a:pos x="42" y="112"/>
                </a:cxn>
                <a:cxn ang="0">
                  <a:pos x="44" y="122"/>
                </a:cxn>
                <a:cxn ang="0">
                  <a:pos x="50" y="130"/>
                </a:cxn>
                <a:cxn ang="0">
                  <a:pos x="58" y="136"/>
                </a:cxn>
                <a:cxn ang="0">
                  <a:pos x="66" y="142"/>
                </a:cxn>
                <a:cxn ang="0">
                  <a:pos x="86" y="150"/>
                </a:cxn>
                <a:cxn ang="0">
                  <a:pos x="104" y="154"/>
                </a:cxn>
                <a:cxn ang="0">
                  <a:pos x="122" y="156"/>
                </a:cxn>
                <a:cxn ang="0">
                  <a:pos x="140" y="174"/>
                </a:cxn>
                <a:cxn ang="0">
                  <a:pos x="0" y="356"/>
                </a:cxn>
                <a:cxn ang="0">
                  <a:pos x="0" y="356"/>
                </a:cxn>
                <a:cxn ang="0">
                  <a:pos x="42" y="388"/>
                </a:cxn>
                <a:cxn ang="0">
                  <a:pos x="90" y="424"/>
                </a:cxn>
                <a:cxn ang="0">
                  <a:pos x="146" y="474"/>
                </a:cxn>
                <a:cxn ang="0">
                  <a:pos x="212" y="534"/>
                </a:cxn>
                <a:cxn ang="0">
                  <a:pos x="246" y="568"/>
                </a:cxn>
                <a:cxn ang="0">
                  <a:pos x="280" y="604"/>
                </a:cxn>
                <a:cxn ang="0">
                  <a:pos x="314" y="640"/>
                </a:cxn>
                <a:cxn ang="0">
                  <a:pos x="348" y="680"/>
                </a:cxn>
                <a:cxn ang="0">
                  <a:pos x="380" y="722"/>
                </a:cxn>
                <a:cxn ang="0">
                  <a:pos x="410" y="764"/>
                </a:cxn>
                <a:cxn ang="0">
                  <a:pos x="410" y="764"/>
                </a:cxn>
              </a:cxnLst>
              <a:rect l="0" t="0" r="r" b="b"/>
              <a:pathLst>
                <a:path w="828" h="764">
                  <a:moveTo>
                    <a:pt x="410" y="764"/>
                  </a:moveTo>
                  <a:lnTo>
                    <a:pt x="828" y="652"/>
                  </a:lnTo>
                  <a:lnTo>
                    <a:pt x="828" y="652"/>
                  </a:lnTo>
                  <a:lnTo>
                    <a:pt x="822" y="636"/>
                  </a:lnTo>
                  <a:lnTo>
                    <a:pt x="802" y="590"/>
                  </a:lnTo>
                  <a:lnTo>
                    <a:pt x="786" y="558"/>
                  </a:lnTo>
                  <a:lnTo>
                    <a:pt x="766" y="520"/>
                  </a:lnTo>
                  <a:lnTo>
                    <a:pt x="740" y="478"/>
                  </a:lnTo>
                  <a:lnTo>
                    <a:pt x="712" y="432"/>
                  </a:lnTo>
                  <a:lnTo>
                    <a:pt x="678" y="384"/>
                  </a:lnTo>
                  <a:lnTo>
                    <a:pt x="638" y="332"/>
                  </a:lnTo>
                  <a:lnTo>
                    <a:pt x="594" y="278"/>
                  </a:lnTo>
                  <a:lnTo>
                    <a:pt x="544" y="222"/>
                  </a:lnTo>
                  <a:lnTo>
                    <a:pt x="490" y="166"/>
                  </a:lnTo>
                  <a:lnTo>
                    <a:pt x="428" y="110"/>
                  </a:lnTo>
                  <a:lnTo>
                    <a:pt x="396" y="82"/>
                  </a:lnTo>
                  <a:lnTo>
                    <a:pt x="360" y="54"/>
                  </a:lnTo>
                  <a:lnTo>
                    <a:pt x="324" y="28"/>
                  </a:lnTo>
                  <a:lnTo>
                    <a:pt x="288" y="0"/>
                  </a:lnTo>
                  <a:lnTo>
                    <a:pt x="196" y="124"/>
                  </a:lnTo>
                  <a:lnTo>
                    <a:pt x="168" y="108"/>
                  </a:lnTo>
                  <a:lnTo>
                    <a:pt x="168" y="108"/>
                  </a:lnTo>
                  <a:lnTo>
                    <a:pt x="160" y="88"/>
                  </a:lnTo>
                  <a:lnTo>
                    <a:pt x="152" y="68"/>
                  </a:lnTo>
                  <a:lnTo>
                    <a:pt x="138" y="48"/>
                  </a:lnTo>
                  <a:lnTo>
                    <a:pt x="130" y="40"/>
                  </a:lnTo>
                  <a:lnTo>
                    <a:pt x="122" y="32"/>
                  </a:lnTo>
                  <a:lnTo>
                    <a:pt x="112" y="28"/>
                  </a:lnTo>
                  <a:lnTo>
                    <a:pt x="104" y="26"/>
                  </a:lnTo>
                  <a:lnTo>
                    <a:pt x="92" y="28"/>
                  </a:lnTo>
                  <a:lnTo>
                    <a:pt x="82" y="32"/>
                  </a:lnTo>
                  <a:lnTo>
                    <a:pt x="70" y="42"/>
                  </a:lnTo>
                  <a:lnTo>
                    <a:pt x="58" y="58"/>
                  </a:lnTo>
                  <a:lnTo>
                    <a:pt x="58" y="58"/>
                  </a:lnTo>
                  <a:lnTo>
                    <a:pt x="48" y="74"/>
                  </a:lnTo>
                  <a:lnTo>
                    <a:pt x="42" y="90"/>
                  </a:lnTo>
                  <a:lnTo>
                    <a:pt x="40" y="102"/>
                  </a:lnTo>
                  <a:lnTo>
                    <a:pt x="42" y="112"/>
                  </a:lnTo>
                  <a:lnTo>
                    <a:pt x="44" y="122"/>
                  </a:lnTo>
                  <a:lnTo>
                    <a:pt x="50" y="130"/>
                  </a:lnTo>
                  <a:lnTo>
                    <a:pt x="58" y="136"/>
                  </a:lnTo>
                  <a:lnTo>
                    <a:pt x="66" y="142"/>
                  </a:lnTo>
                  <a:lnTo>
                    <a:pt x="86" y="150"/>
                  </a:lnTo>
                  <a:lnTo>
                    <a:pt x="104" y="154"/>
                  </a:lnTo>
                  <a:lnTo>
                    <a:pt x="122" y="156"/>
                  </a:lnTo>
                  <a:lnTo>
                    <a:pt x="140" y="174"/>
                  </a:lnTo>
                  <a:lnTo>
                    <a:pt x="0" y="356"/>
                  </a:lnTo>
                  <a:lnTo>
                    <a:pt x="0" y="356"/>
                  </a:lnTo>
                  <a:lnTo>
                    <a:pt x="42" y="388"/>
                  </a:lnTo>
                  <a:lnTo>
                    <a:pt x="90" y="424"/>
                  </a:lnTo>
                  <a:lnTo>
                    <a:pt x="146" y="474"/>
                  </a:lnTo>
                  <a:lnTo>
                    <a:pt x="212" y="534"/>
                  </a:lnTo>
                  <a:lnTo>
                    <a:pt x="246" y="568"/>
                  </a:lnTo>
                  <a:lnTo>
                    <a:pt x="280" y="604"/>
                  </a:lnTo>
                  <a:lnTo>
                    <a:pt x="314" y="640"/>
                  </a:lnTo>
                  <a:lnTo>
                    <a:pt x="348" y="680"/>
                  </a:lnTo>
                  <a:lnTo>
                    <a:pt x="380" y="722"/>
                  </a:lnTo>
                  <a:lnTo>
                    <a:pt x="410" y="764"/>
                  </a:lnTo>
                  <a:lnTo>
                    <a:pt x="410" y="764"/>
                  </a:lnTo>
                  <a:close/>
                </a:path>
              </a:pathLst>
            </a:custGeom>
            <a:gradFill>
              <a:gsLst>
                <a:gs pos="0">
                  <a:schemeClr val="bg1">
                    <a:lumMod val="50000"/>
                  </a:schemeClr>
                </a:gs>
                <a:gs pos="69000">
                  <a:schemeClr val="bg1">
                    <a:lumMod val="65000"/>
                  </a:schemeClr>
                </a:gs>
              </a:gsLst>
              <a:lin ang="7200000" scaled="0"/>
            </a:gradFill>
            <a:ln w="9525">
              <a:solidFill>
                <a:srgbClr val="FFFFFF"/>
              </a:solidFill>
              <a:prstDash val="solid"/>
              <a:round/>
              <a:headEnd/>
              <a:tailEnd/>
            </a:ln>
            <a:scene3d>
              <a:camera prst="orthographicFront"/>
              <a:lightRig rig="threePt" dir="t"/>
            </a:scene3d>
            <a:sp3d>
              <a:bevelT/>
            </a:sp3d>
          </p:spPr>
          <p:txBody>
            <a:bodyPr/>
            <a:lstStyle/>
            <a:p>
              <a:pPr algn="ctr">
                <a:defRPr/>
              </a:pPr>
              <a:endParaRPr lang="es-MX" dirty="0">
                <a:latin typeface="Arial" pitchFamily="34" charset="0"/>
                <a:cs typeface="Arial" pitchFamily="34" charset="0"/>
              </a:endParaRPr>
            </a:p>
          </p:txBody>
        </p:sp>
        <p:sp>
          <p:nvSpPr>
            <p:cNvPr id="56" name="Freeform 31"/>
            <p:cNvSpPr>
              <a:spLocks/>
            </p:cNvSpPr>
            <p:nvPr/>
          </p:nvSpPr>
          <p:spPr bwMode="auto">
            <a:xfrm>
              <a:off x="3872" y="1407"/>
              <a:ext cx="572" cy="870"/>
            </a:xfrm>
            <a:custGeom>
              <a:avLst/>
              <a:gdLst/>
              <a:ahLst/>
              <a:cxnLst>
                <a:cxn ang="0">
                  <a:pos x="144" y="814"/>
                </a:cxn>
                <a:cxn ang="0">
                  <a:pos x="564" y="870"/>
                </a:cxn>
                <a:cxn ang="0">
                  <a:pos x="564" y="870"/>
                </a:cxn>
                <a:cxn ang="0">
                  <a:pos x="566" y="854"/>
                </a:cxn>
                <a:cxn ang="0">
                  <a:pos x="570" y="808"/>
                </a:cxn>
                <a:cxn ang="0">
                  <a:pos x="570" y="776"/>
                </a:cxn>
                <a:cxn ang="0">
                  <a:pos x="572" y="736"/>
                </a:cxn>
                <a:cxn ang="0">
                  <a:pos x="570" y="692"/>
                </a:cxn>
                <a:cxn ang="0">
                  <a:pos x="568" y="640"/>
                </a:cxn>
                <a:cxn ang="0">
                  <a:pos x="562" y="586"/>
                </a:cxn>
                <a:cxn ang="0">
                  <a:pos x="552" y="524"/>
                </a:cxn>
                <a:cxn ang="0">
                  <a:pos x="540" y="458"/>
                </a:cxn>
                <a:cxn ang="0">
                  <a:pos x="524" y="390"/>
                </a:cxn>
                <a:cxn ang="0">
                  <a:pos x="504" y="316"/>
                </a:cxn>
                <a:cxn ang="0">
                  <a:pos x="478" y="238"/>
                </a:cxn>
                <a:cxn ang="0">
                  <a:pos x="448" y="158"/>
                </a:cxn>
                <a:cxn ang="0">
                  <a:pos x="410" y="74"/>
                </a:cxn>
                <a:cxn ang="0">
                  <a:pos x="270" y="138"/>
                </a:cxn>
                <a:cxn ang="0">
                  <a:pos x="254" y="110"/>
                </a:cxn>
                <a:cxn ang="0">
                  <a:pos x="254" y="110"/>
                </a:cxn>
                <a:cxn ang="0">
                  <a:pos x="258" y="86"/>
                </a:cxn>
                <a:cxn ang="0">
                  <a:pos x="260" y="64"/>
                </a:cxn>
                <a:cxn ang="0">
                  <a:pos x="258" y="42"/>
                </a:cxn>
                <a:cxn ang="0">
                  <a:pos x="256" y="30"/>
                </a:cxn>
                <a:cxn ang="0">
                  <a:pos x="252" y="20"/>
                </a:cxn>
                <a:cxn ang="0">
                  <a:pos x="246" y="12"/>
                </a:cxn>
                <a:cxn ang="0">
                  <a:pos x="238" y="4"/>
                </a:cxn>
                <a:cxn ang="0">
                  <a:pos x="228" y="0"/>
                </a:cxn>
                <a:cxn ang="0">
                  <a:pos x="216" y="0"/>
                </a:cxn>
                <a:cxn ang="0">
                  <a:pos x="202" y="4"/>
                </a:cxn>
                <a:cxn ang="0">
                  <a:pos x="184" y="10"/>
                </a:cxn>
                <a:cxn ang="0">
                  <a:pos x="184" y="10"/>
                </a:cxn>
                <a:cxn ang="0">
                  <a:pos x="166" y="20"/>
                </a:cxn>
                <a:cxn ang="0">
                  <a:pos x="154" y="30"/>
                </a:cxn>
                <a:cxn ang="0">
                  <a:pos x="146" y="40"/>
                </a:cxn>
                <a:cxn ang="0">
                  <a:pos x="142" y="50"/>
                </a:cxn>
                <a:cxn ang="0">
                  <a:pos x="140" y="60"/>
                </a:cxn>
                <a:cxn ang="0">
                  <a:pos x="140" y="68"/>
                </a:cxn>
                <a:cxn ang="0">
                  <a:pos x="144" y="78"/>
                </a:cxn>
                <a:cxn ang="0">
                  <a:pos x="148" y="88"/>
                </a:cxn>
                <a:cxn ang="0">
                  <a:pos x="162" y="104"/>
                </a:cxn>
                <a:cxn ang="0">
                  <a:pos x="176" y="116"/>
                </a:cxn>
                <a:cxn ang="0">
                  <a:pos x="192" y="128"/>
                </a:cxn>
                <a:cxn ang="0">
                  <a:pos x="196" y="162"/>
                </a:cxn>
                <a:cxn ang="0">
                  <a:pos x="0" y="232"/>
                </a:cxn>
                <a:cxn ang="0">
                  <a:pos x="0" y="232"/>
                </a:cxn>
                <a:cxn ang="0">
                  <a:pos x="6" y="244"/>
                </a:cxn>
                <a:cxn ang="0">
                  <a:pos x="22" y="274"/>
                </a:cxn>
                <a:cxn ang="0">
                  <a:pos x="44" y="322"/>
                </a:cxn>
                <a:cxn ang="0">
                  <a:pos x="58" y="354"/>
                </a:cxn>
                <a:cxn ang="0">
                  <a:pos x="70" y="390"/>
                </a:cxn>
                <a:cxn ang="0">
                  <a:pos x="84" y="430"/>
                </a:cxn>
                <a:cxn ang="0">
                  <a:pos x="96" y="474"/>
                </a:cxn>
                <a:cxn ang="0">
                  <a:pos x="108" y="522"/>
                </a:cxn>
                <a:cxn ang="0">
                  <a:pos x="120" y="572"/>
                </a:cxn>
                <a:cxn ang="0">
                  <a:pos x="130" y="628"/>
                </a:cxn>
                <a:cxn ang="0">
                  <a:pos x="136" y="686"/>
                </a:cxn>
                <a:cxn ang="0">
                  <a:pos x="142" y="748"/>
                </a:cxn>
                <a:cxn ang="0">
                  <a:pos x="144" y="814"/>
                </a:cxn>
                <a:cxn ang="0">
                  <a:pos x="144" y="814"/>
                </a:cxn>
              </a:cxnLst>
              <a:rect l="0" t="0" r="r" b="b"/>
              <a:pathLst>
                <a:path w="572" h="870">
                  <a:moveTo>
                    <a:pt x="144" y="814"/>
                  </a:moveTo>
                  <a:lnTo>
                    <a:pt x="564" y="870"/>
                  </a:lnTo>
                  <a:lnTo>
                    <a:pt x="564" y="870"/>
                  </a:lnTo>
                  <a:lnTo>
                    <a:pt x="566" y="854"/>
                  </a:lnTo>
                  <a:lnTo>
                    <a:pt x="570" y="808"/>
                  </a:lnTo>
                  <a:lnTo>
                    <a:pt x="570" y="776"/>
                  </a:lnTo>
                  <a:lnTo>
                    <a:pt x="572" y="736"/>
                  </a:lnTo>
                  <a:lnTo>
                    <a:pt x="570" y="692"/>
                  </a:lnTo>
                  <a:lnTo>
                    <a:pt x="568" y="640"/>
                  </a:lnTo>
                  <a:lnTo>
                    <a:pt x="562" y="586"/>
                  </a:lnTo>
                  <a:lnTo>
                    <a:pt x="552" y="524"/>
                  </a:lnTo>
                  <a:lnTo>
                    <a:pt x="540" y="458"/>
                  </a:lnTo>
                  <a:lnTo>
                    <a:pt x="524" y="390"/>
                  </a:lnTo>
                  <a:lnTo>
                    <a:pt x="504" y="316"/>
                  </a:lnTo>
                  <a:lnTo>
                    <a:pt x="478" y="238"/>
                  </a:lnTo>
                  <a:lnTo>
                    <a:pt x="448" y="158"/>
                  </a:lnTo>
                  <a:lnTo>
                    <a:pt x="410" y="74"/>
                  </a:lnTo>
                  <a:lnTo>
                    <a:pt x="270" y="138"/>
                  </a:lnTo>
                  <a:lnTo>
                    <a:pt x="254" y="110"/>
                  </a:lnTo>
                  <a:lnTo>
                    <a:pt x="254" y="110"/>
                  </a:lnTo>
                  <a:lnTo>
                    <a:pt x="258" y="86"/>
                  </a:lnTo>
                  <a:lnTo>
                    <a:pt x="260" y="64"/>
                  </a:lnTo>
                  <a:lnTo>
                    <a:pt x="258" y="42"/>
                  </a:lnTo>
                  <a:lnTo>
                    <a:pt x="256" y="30"/>
                  </a:lnTo>
                  <a:lnTo>
                    <a:pt x="252" y="20"/>
                  </a:lnTo>
                  <a:lnTo>
                    <a:pt x="246" y="12"/>
                  </a:lnTo>
                  <a:lnTo>
                    <a:pt x="238" y="4"/>
                  </a:lnTo>
                  <a:lnTo>
                    <a:pt x="228" y="0"/>
                  </a:lnTo>
                  <a:lnTo>
                    <a:pt x="216" y="0"/>
                  </a:lnTo>
                  <a:lnTo>
                    <a:pt x="202" y="4"/>
                  </a:lnTo>
                  <a:lnTo>
                    <a:pt x="184" y="10"/>
                  </a:lnTo>
                  <a:lnTo>
                    <a:pt x="184" y="10"/>
                  </a:lnTo>
                  <a:lnTo>
                    <a:pt x="166" y="20"/>
                  </a:lnTo>
                  <a:lnTo>
                    <a:pt x="154" y="30"/>
                  </a:lnTo>
                  <a:lnTo>
                    <a:pt x="146" y="40"/>
                  </a:lnTo>
                  <a:lnTo>
                    <a:pt x="142" y="50"/>
                  </a:lnTo>
                  <a:lnTo>
                    <a:pt x="140" y="60"/>
                  </a:lnTo>
                  <a:lnTo>
                    <a:pt x="140" y="68"/>
                  </a:lnTo>
                  <a:lnTo>
                    <a:pt x="144" y="78"/>
                  </a:lnTo>
                  <a:lnTo>
                    <a:pt x="148" y="88"/>
                  </a:lnTo>
                  <a:lnTo>
                    <a:pt x="162" y="104"/>
                  </a:lnTo>
                  <a:lnTo>
                    <a:pt x="176" y="116"/>
                  </a:lnTo>
                  <a:lnTo>
                    <a:pt x="192" y="128"/>
                  </a:lnTo>
                  <a:lnTo>
                    <a:pt x="196" y="162"/>
                  </a:lnTo>
                  <a:lnTo>
                    <a:pt x="0" y="232"/>
                  </a:lnTo>
                  <a:lnTo>
                    <a:pt x="0" y="232"/>
                  </a:lnTo>
                  <a:lnTo>
                    <a:pt x="6" y="244"/>
                  </a:lnTo>
                  <a:lnTo>
                    <a:pt x="22" y="274"/>
                  </a:lnTo>
                  <a:lnTo>
                    <a:pt x="44" y="322"/>
                  </a:lnTo>
                  <a:lnTo>
                    <a:pt x="58" y="354"/>
                  </a:lnTo>
                  <a:lnTo>
                    <a:pt x="70" y="390"/>
                  </a:lnTo>
                  <a:lnTo>
                    <a:pt x="84" y="430"/>
                  </a:lnTo>
                  <a:lnTo>
                    <a:pt x="96" y="474"/>
                  </a:lnTo>
                  <a:lnTo>
                    <a:pt x="108" y="522"/>
                  </a:lnTo>
                  <a:lnTo>
                    <a:pt x="120" y="572"/>
                  </a:lnTo>
                  <a:lnTo>
                    <a:pt x="130" y="628"/>
                  </a:lnTo>
                  <a:lnTo>
                    <a:pt x="136" y="686"/>
                  </a:lnTo>
                  <a:lnTo>
                    <a:pt x="142" y="748"/>
                  </a:lnTo>
                  <a:lnTo>
                    <a:pt x="144" y="814"/>
                  </a:lnTo>
                  <a:lnTo>
                    <a:pt x="144" y="814"/>
                  </a:lnTo>
                  <a:close/>
                </a:path>
              </a:pathLst>
            </a:custGeom>
            <a:gradFill flip="none" rotWithShape="1">
              <a:gsLst>
                <a:gs pos="0">
                  <a:schemeClr val="accent1">
                    <a:lumMod val="75000"/>
                  </a:schemeClr>
                </a:gs>
                <a:gs pos="50000">
                  <a:srgbClr val="11497F"/>
                </a:gs>
              </a:gsLst>
              <a:lin ang="0" scaled="1"/>
              <a:tileRect/>
            </a:gradFill>
            <a:ln w="9525">
              <a:solidFill>
                <a:srgbClr val="FFFFFF"/>
              </a:solidFill>
              <a:round/>
              <a:headEnd/>
              <a:tailEnd/>
            </a:ln>
            <a:scene3d>
              <a:camera prst="orthographicFront"/>
              <a:lightRig rig="threePt" dir="t"/>
            </a:scene3d>
            <a:sp3d>
              <a:bevelT/>
            </a:sp3d>
          </p:spPr>
          <p:txBody>
            <a:bodyPr/>
            <a:lstStyle/>
            <a:p>
              <a:pPr algn="ctr">
                <a:defRPr/>
              </a:pPr>
              <a:endParaRPr lang="es-MX" dirty="0">
                <a:latin typeface="Arial" pitchFamily="34" charset="0"/>
                <a:cs typeface="Arial" pitchFamily="34" charset="0"/>
              </a:endParaRPr>
            </a:p>
          </p:txBody>
        </p:sp>
        <p:sp>
          <p:nvSpPr>
            <p:cNvPr id="57" name="Freeform 36"/>
            <p:cNvSpPr>
              <a:spLocks/>
            </p:cNvSpPr>
            <p:nvPr/>
          </p:nvSpPr>
          <p:spPr bwMode="auto">
            <a:xfrm>
              <a:off x="1220" y="1687"/>
              <a:ext cx="580" cy="992"/>
            </a:xfrm>
            <a:custGeom>
              <a:avLst/>
              <a:gdLst/>
              <a:ahLst/>
              <a:cxnLst>
                <a:cxn ang="0">
                  <a:pos x="580" y="168"/>
                </a:cxn>
                <a:cxn ang="0">
                  <a:pos x="92" y="0"/>
                </a:cxn>
                <a:cxn ang="0">
                  <a:pos x="92" y="0"/>
                </a:cxn>
                <a:cxn ang="0">
                  <a:pos x="84" y="22"/>
                </a:cxn>
                <a:cxn ang="0">
                  <a:pos x="66" y="82"/>
                </a:cxn>
                <a:cxn ang="0">
                  <a:pos x="54" y="126"/>
                </a:cxn>
                <a:cxn ang="0">
                  <a:pos x="42" y="174"/>
                </a:cxn>
                <a:cxn ang="0">
                  <a:pos x="30" y="230"/>
                </a:cxn>
                <a:cxn ang="0">
                  <a:pos x="20" y="292"/>
                </a:cxn>
                <a:cxn ang="0">
                  <a:pos x="10" y="358"/>
                </a:cxn>
                <a:cxn ang="0">
                  <a:pos x="4" y="426"/>
                </a:cxn>
                <a:cxn ang="0">
                  <a:pos x="0" y="498"/>
                </a:cxn>
                <a:cxn ang="0">
                  <a:pos x="0" y="572"/>
                </a:cxn>
                <a:cxn ang="0">
                  <a:pos x="0" y="608"/>
                </a:cxn>
                <a:cxn ang="0">
                  <a:pos x="4" y="646"/>
                </a:cxn>
                <a:cxn ang="0">
                  <a:pos x="8" y="682"/>
                </a:cxn>
                <a:cxn ang="0">
                  <a:pos x="14" y="720"/>
                </a:cxn>
                <a:cxn ang="0">
                  <a:pos x="20" y="756"/>
                </a:cxn>
                <a:cxn ang="0">
                  <a:pos x="30" y="792"/>
                </a:cxn>
                <a:cxn ang="0">
                  <a:pos x="40" y="828"/>
                </a:cxn>
                <a:cxn ang="0">
                  <a:pos x="52" y="864"/>
                </a:cxn>
                <a:cxn ang="0">
                  <a:pos x="284" y="844"/>
                </a:cxn>
                <a:cxn ang="0">
                  <a:pos x="288" y="884"/>
                </a:cxn>
                <a:cxn ang="0">
                  <a:pos x="288" y="884"/>
                </a:cxn>
                <a:cxn ang="0">
                  <a:pos x="282" y="904"/>
                </a:cxn>
                <a:cxn ang="0">
                  <a:pos x="276" y="926"/>
                </a:cxn>
                <a:cxn ang="0">
                  <a:pos x="276" y="936"/>
                </a:cxn>
                <a:cxn ang="0">
                  <a:pos x="276" y="948"/>
                </a:cxn>
                <a:cxn ang="0">
                  <a:pos x="278" y="958"/>
                </a:cxn>
                <a:cxn ang="0">
                  <a:pos x="280" y="968"/>
                </a:cxn>
                <a:cxn ang="0">
                  <a:pos x="286" y="978"/>
                </a:cxn>
                <a:cxn ang="0">
                  <a:pos x="294" y="984"/>
                </a:cxn>
                <a:cxn ang="0">
                  <a:pos x="306" y="990"/>
                </a:cxn>
                <a:cxn ang="0">
                  <a:pos x="320" y="992"/>
                </a:cxn>
                <a:cxn ang="0">
                  <a:pos x="338" y="992"/>
                </a:cxn>
                <a:cxn ang="0">
                  <a:pos x="360" y="988"/>
                </a:cxn>
                <a:cxn ang="0">
                  <a:pos x="360" y="988"/>
                </a:cxn>
                <a:cxn ang="0">
                  <a:pos x="376" y="982"/>
                </a:cxn>
                <a:cxn ang="0">
                  <a:pos x="388" y="976"/>
                </a:cxn>
                <a:cxn ang="0">
                  <a:pos x="396" y="968"/>
                </a:cxn>
                <a:cxn ang="0">
                  <a:pos x="404" y="960"/>
                </a:cxn>
                <a:cxn ang="0">
                  <a:pos x="406" y="952"/>
                </a:cxn>
                <a:cxn ang="0">
                  <a:pos x="408" y="942"/>
                </a:cxn>
                <a:cxn ang="0">
                  <a:pos x="408" y="932"/>
                </a:cxn>
                <a:cxn ang="0">
                  <a:pos x="406" y="922"/>
                </a:cxn>
                <a:cxn ang="0">
                  <a:pos x="398" y="902"/>
                </a:cxn>
                <a:cxn ang="0">
                  <a:pos x="390" y="886"/>
                </a:cxn>
                <a:cxn ang="0">
                  <a:pos x="380" y="872"/>
                </a:cxn>
                <a:cxn ang="0">
                  <a:pos x="372" y="824"/>
                </a:cxn>
                <a:cxn ang="0">
                  <a:pos x="576" y="768"/>
                </a:cxn>
                <a:cxn ang="0">
                  <a:pos x="576" y="768"/>
                </a:cxn>
                <a:cxn ang="0">
                  <a:pos x="566" y="712"/>
                </a:cxn>
                <a:cxn ang="0">
                  <a:pos x="558" y="650"/>
                </a:cxn>
                <a:cxn ang="0">
                  <a:pos x="552" y="570"/>
                </a:cxn>
                <a:cxn ang="0">
                  <a:pos x="548" y="524"/>
                </a:cxn>
                <a:cxn ang="0">
                  <a:pos x="548" y="478"/>
                </a:cxn>
                <a:cxn ang="0">
                  <a:pos x="548" y="428"/>
                </a:cxn>
                <a:cxn ang="0">
                  <a:pos x="550" y="376"/>
                </a:cxn>
                <a:cxn ang="0">
                  <a:pos x="552" y="324"/>
                </a:cxn>
                <a:cxn ang="0">
                  <a:pos x="560" y="272"/>
                </a:cxn>
                <a:cxn ang="0">
                  <a:pos x="568" y="220"/>
                </a:cxn>
                <a:cxn ang="0">
                  <a:pos x="580" y="168"/>
                </a:cxn>
                <a:cxn ang="0">
                  <a:pos x="580" y="168"/>
                </a:cxn>
              </a:cxnLst>
              <a:rect l="0" t="0" r="r" b="b"/>
              <a:pathLst>
                <a:path w="580" h="992">
                  <a:moveTo>
                    <a:pt x="580" y="168"/>
                  </a:moveTo>
                  <a:lnTo>
                    <a:pt x="92" y="0"/>
                  </a:lnTo>
                  <a:lnTo>
                    <a:pt x="92" y="0"/>
                  </a:lnTo>
                  <a:lnTo>
                    <a:pt x="84" y="22"/>
                  </a:lnTo>
                  <a:lnTo>
                    <a:pt x="66" y="82"/>
                  </a:lnTo>
                  <a:lnTo>
                    <a:pt x="54" y="126"/>
                  </a:lnTo>
                  <a:lnTo>
                    <a:pt x="42" y="174"/>
                  </a:lnTo>
                  <a:lnTo>
                    <a:pt x="30" y="230"/>
                  </a:lnTo>
                  <a:lnTo>
                    <a:pt x="20" y="292"/>
                  </a:lnTo>
                  <a:lnTo>
                    <a:pt x="10" y="358"/>
                  </a:lnTo>
                  <a:lnTo>
                    <a:pt x="4" y="426"/>
                  </a:lnTo>
                  <a:lnTo>
                    <a:pt x="0" y="498"/>
                  </a:lnTo>
                  <a:lnTo>
                    <a:pt x="0" y="572"/>
                  </a:lnTo>
                  <a:lnTo>
                    <a:pt x="0" y="608"/>
                  </a:lnTo>
                  <a:lnTo>
                    <a:pt x="4" y="646"/>
                  </a:lnTo>
                  <a:lnTo>
                    <a:pt x="8" y="682"/>
                  </a:lnTo>
                  <a:lnTo>
                    <a:pt x="14" y="720"/>
                  </a:lnTo>
                  <a:lnTo>
                    <a:pt x="20" y="756"/>
                  </a:lnTo>
                  <a:lnTo>
                    <a:pt x="30" y="792"/>
                  </a:lnTo>
                  <a:lnTo>
                    <a:pt x="40" y="828"/>
                  </a:lnTo>
                  <a:lnTo>
                    <a:pt x="52" y="864"/>
                  </a:lnTo>
                  <a:lnTo>
                    <a:pt x="284" y="844"/>
                  </a:lnTo>
                  <a:lnTo>
                    <a:pt x="288" y="884"/>
                  </a:lnTo>
                  <a:lnTo>
                    <a:pt x="288" y="884"/>
                  </a:lnTo>
                  <a:lnTo>
                    <a:pt x="282" y="904"/>
                  </a:lnTo>
                  <a:lnTo>
                    <a:pt x="276" y="926"/>
                  </a:lnTo>
                  <a:lnTo>
                    <a:pt x="276" y="936"/>
                  </a:lnTo>
                  <a:lnTo>
                    <a:pt x="276" y="948"/>
                  </a:lnTo>
                  <a:lnTo>
                    <a:pt x="278" y="958"/>
                  </a:lnTo>
                  <a:lnTo>
                    <a:pt x="280" y="968"/>
                  </a:lnTo>
                  <a:lnTo>
                    <a:pt x="286" y="978"/>
                  </a:lnTo>
                  <a:lnTo>
                    <a:pt x="294" y="984"/>
                  </a:lnTo>
                  <a:lnTo>
                    <a:pt x="306" y="990"/>
                  </a:lnTo>
                  <a:lnTo>
                    <a:pt x="320" y="992"/>
                  </a:lnTo>
                  <a:lnTo>
                    <a:pt x="338" y="992"/>
                  </a:lnTo>
                  <a:lnTo>
                    <a:pt x="360" y="988"/>
                  </a:lnTo>
                  <a:lnTo>
                    <a:pt x="360" y="988"/>
                  </a:lnTo>
                  <a:lnTo>
                    <a:pt x="376" y="982"/>
                  </a:lnTo>
                  <a:lnTo>
                    <a:pt x="388" y="976"/>
                  </a:lnTo>
                  <a:lnTo>
                    <a:pt x="396" y="968"/>
                  </a:lnTo>
                  <a:lnTo>
                    <a:pt x="404" y="960"/>
                  </a:lnTo>
                  <a:lnTo>
                    <a:pt x="406" y="952"/>
                  </a:lnTo>
                  <a:lnTo>
                    <a:pt x="408" y="942"/>
                  </a:lnTo>
                  <a:lnTo>
                    <a:pt x="408" y="932"/>
                  </a:lnTo>
                  <a:lnTo>
                    <a:pt x="406" y="922"/>
                  </a:lnTo>
                  <a:lnTo>
                    <a:pt x="398" y="902"/>
                  </a:lnTo>
                  <a:lnTo>
                    <a:pt x="390" y="886"/>
                  </a:lnTo>
                  <a:lnTo>
                    <a:pt x="380" y="872"/>
                  </a:lnTo>
                  <a:lnTo>
                    <a:pt x="372" y="824"/>
                  </a:lnTo>
                  <a:lnTo>
                    <a:pt x="576" y="768"/>
                  </a:lnTo>
                  <a:lnTo>
                    <a:pt x="576" y="768"/>
                  </a:lnTo>
                  <a:lnTo>
                    <a:pt x="566" y="712"/>
                  </a:lnTo>
                  <a:lnTo>
                    <a:pt x="558" y="650"/>
                  </a:lnTo>
                  <a:lnTo>
                    <a:pt x="552" y="570"/>
                  </a:lnTo>
                  <a:lnTo>
                    <a:pt x="548" y="524"/>
                  </a:lnTo>
                  <a:lnTo>
                    <a:pt x="548" y="478"/>
                  </a:lnTo>
                  <a:lnTo>
                    <a:pt x="548" y="428"/>
                  </a:lnTo>
                  <a:lnTo>
                    <a:pt x="550" y="376"/>
                  </a:lnTo>
                  <a:lnTo>
                    <a:pt x="552" y="324"/>
                  </a:lnTo>
                  <a:lnTo>
                    <a:pt x="560" y="272"/>
                  </a:lnTo>
                  <a:lnTo>
                    <a:pt x="568" y="220"/>
                  </a:lnTo>
                  <a:lnTo>
                    <a:pt x="580" y="168"/>
                  </a:lnTo>
                  <a:lnTo>
                    <a:pt x="580" y="168"/>
                  </a:lnTo>
                  <a:close/>
                </a:path>
              </a:pathLst>
            </a:custGeom>
            <a:gradFill flip="none" rotWithShape="1">
              <a:gsLst>
                <a:gs pos="0">
                  <a:srgbClr val="006600"/>
                </a:gs>
                <a:gs pos="50000">
                  <a:srgbClr val="008000"/>
                </a:gs>
              </a:gsLst>
              <a:lin ang="10800000" scaled="1"/>
              <a:tileRect/>
            </a:gradFill>
            <a:ln w="9525">
              <a:solidFill>
                <a:srgbClr val="FFFFFF"/>
              </a:solidFill>
              <a:prstDash val="solid"/>
              <a:round/>
              <a:headEnd/>
              <a:tailEnd/>
            </a:ln>
            <a:scene3d>
              <a:camera prst="orthographicFront"/>
              <a:lightRig rig="threePt" dir="t"/>
            </a:scene3d>
            <a:sp3d>
              <a:bevelT/>
            </a:sp3d>
          </p:spPr>
          <p:txBody>
            <a:bodyPr/>
            <a:lstStyle/>
            <a:p>
              <a:pPr algn="ctr">
                <a:defRPr/>
              </a:pPr>
              <a:endParaRPr lang="es-MX">
                <a:latin typeface="Arial" pitchFamily="34" charset="0"/>
                <a:cs typeface="Arial" pitchFamily="34" charset="0"/>
              </a:endParaRPr>
            </a:p>
          </p:txBody>
        </p:sp>
        <p:sp>
          <p:nvSpPr>
            <p:cNvPr id="58" name="Freeform 39"/>
            <p:cNvSpPr>
              <a:spLocks/>
            </p:cNvSpPr>
            <p:nvPr/>
          </p:nvSpPr>
          <p:spPr bwMode="auto">
            <a:xfrm>
              <a:off x="2756" y="995"/>
              <a:ext cx="746" cy="504"/>
            </a:xfrm>
            <a:custGeom>
              <a:avLst/>
              <a:gdLst/>
              <a:ahLst/>
              <a:cxnLst>
                <a:cxn ang="0">
                  <a:pos x="532" y="502"/>
                </a:cxn>
                <a:cxn ang="0">
                  <a:pos x="530" y="504"/>
                </a:cxn>
                <a:cxn ang="0">
                  <a:pos x="470" y="478"/>
                </a:cxn>
                <a:cxn ang="0">
                  <a:pos x="380" y="448"/>
                </a:cxn>
                <a:cxn ang="0">
                  <a:pos x="300" y="430"/>
                </a:cxn>
                <a:cxn ang="0">
                  <a:pos x="206" y="420"/>
                </a:cxn>
                <a:cxn ang="0">
                  <a:pos x="102" y="418"/>
                </a:cxn>
                <a:cxn ang="0">
                  <a:pos x="0" y="78"/>
                </a:cxn>
                <a:cxn ang="0">
                  <a:pos x="20" y="74"/>
                </a:cxn>
                <a:cxn ang="0">
                  <a:pos x="84" y="68"/>
                </a:cxn>
                <a:cxn ang="0">
                  <a:pos x="192" y="70"/>
                </a:cxn>
                <a:cxn ang="0">
                  <a:pos x="348" y="90"/>
                </a:cxn>
                <a:cxn ang="0">
                  <a:pos x="350" y="90"/>
                </a:cxn>
                <a:cxn ang="0">
                  <a:pos x="356" y="76"/>
                </a:cxn>
                <a:cxn ang="0">
                  <a:pos x="362" y="60"/>
                </a:cxn>
                <a:cxn ang="0">
                  <a:pos x="356" y="38"/>
                </a:cxn>
                <a:cxn ang="0">
                  <a:pos x="358" y="20"/>
                </a:cxn>
                <a:cxn ang="0">
                  <a:pos x="364" y="10"/>
                </a:cxn>
                <a:cxn ang="0">
                  <a:pos x="376" y="2"/>
                </a:cxn>
                <a:cxn ang="0">
                  <a:pos x="394" y="0"/>
                </a:cxn>
                <a:cxn ang="0">
                  <a:pos x="408" y="0"/>
                </a:cxn>
                <a:cxn ang="0">
                  <a:pos x="428" y="6"/>
                </a:cxn>
                <a:cxn ang="0">
                  <a:pos x="440" y="16"/>
                </a:cxn>
                <a:cxn ang="0">
                  <a:pos x="444" y="28"/>
                </a:cxn>
                <a:cxn ang="0">
                  <a:pos x="438" y="52"/>
                </a:cxn>
                <a:cxn ang="0">
                  <a:pos x="424" y="74"/>
                </a:cxn>
                <a:cxn ang="0">
                  <a:pos x="420" y="90"/>
                </a:cxn>
                <a:cxn ang="0">
                  <a:pos x="420" y="104"/>
                </a:cxn>
                <a:cxn ang="0">
                  <a:pos x="422" y="106"/>
                </a:cxn>
                <a:cxn ang="0">
                  <a:pos x="512" y="136"/>
                </a:cxn>
                <a:cxn ang="0">
                  <a:pos x="604" y="174"/>
                </a:cxn>
                <a:cxn ang="0">
                  <a:pos x="686" y="220"/>
                </a:cxn>
                <a:cxn ang="0">
                  <a:pos x="746" y="266"/>
                </a:cxn>
              </a:cxnLst>
              <a:rect l="0" t="0" r="r" b="b"/>
              <a:pathLst>
                <a:path w="746" h="504">
                  <a:moveTo>
                    <a:pt x="532" y="502"/>
                  </a:moveTo>
                  <a:lnTo>
                    <a:pt x="532" y="502"/>
                  </a:lnTo>
                  <a:lnTo>
                    <a:pt x="534" y="504"/>
                  </a:lnTo>
                  <a:lnTo>
                    <a:pt x="530" y="504"/>
                  </a:lnTo>
                  <a:lnTo>
                    <a:pt x="510" y="494"/>
                  </a:lnTo>
                  <a:lnTo>
                    <a:pt x="470" y="478"/>
                  </a:lnTo>
                  <a:lnTo>
                    <a:pt x="414" y="458"/>
                  </a:lnTo>
                  <a:lnTo>
                    <a:pt x="380" y="448"/>
                  </a:lnTo>
                  <a:lnTo>
                    <a:pt x="342" y="438"/>
                  </a:lnTo>
                  <a:lnTo>
                    <a:pt x="300" y="430"/>
                  </a:lnTo>
                  <a:lnTo>
                    <a:pt x="254" y="424"/>
                  </a:lnTo>
                  <a:lnTo>
                    <a:pt x="206" y="420"/>
                  </a:lnTo>
                  <a:lnTo>
                    <a:pt x="156" y="418"/>
                  </a:lnTo>
                  <a:lnTo>
                    <a:pt x="102" y="418"/>
                  </a:lnTo>
                  <a:lnTo>
                    <a:pt x="44" y="422"/>
                  </a:lnTo>
                  <a:lnTo>
                    <a:pt x="0" y="78"/>
                  </a:lnTo>
                  <a:lnTo>
                    <a:pt x="0" y="78"/>
                  </a:lnTo>
                  <a:lnTo>
                    <a:pt x="20" y="74"/>
                  </a:lnTo>
                  <a:lnTo>
                    <a:pt x="48" y="70"/>
                  </a:lnTo>
                  <a:lnTo>
                    <a:pt x="84" y="68"/>
                  </a:lnTo>
                  <a:lnTo>
                    <a:pt x="132" y="68"/>
                  </a:lnTo>
                  <a:lnTo>
                    <a:pt x="192" y="70"/>
                  </a:lnTo>
                  <a:lnTo>
                    <a:pt x="264" y="78"/>
                  </a:lnTo>
                  <a:lnTo>
                    <a:pt x="348" y="90"/>
                  </a:lnTo>
                  <a:lnTo>
                    <a:pt x="348" y="90"/>
                  </a:lnTo>
                  <a:lnTo>
                    <a:pt x="350" y="90"/>
                  </a:lnTo>
                  <a:lnTo>
                    <a:pt x="352" y="86"/>
                  </a:lnTo>
                  <a:lnTo>
                    <a:pt x="356" y="76"/>
                  </a:lnTo>
                  <a:lnTo>
                    <a:pt x="362" y="60"/>
                  </a:lnTo>
                  <a:lnTo>
                    <a:pt x="362" y="60"/>
                  </a:lnTo>
                  <a:lnTo>
                    <a:pt x="358" y="50"/>
                  </a:lnTo>
                  <a:lnTo>
                    <a:pt x="356" y="38"/>
                  </a:lnTo>
                  <a:lnTo>
                    <a:pt x="356" y="26"/>
                  </a:lnTo>
                  <a:lnTo>
                    <a:pt x="358" y="20"/>
                  </a:lnTo>
                  <a:lnTo>
                    <a:pt x="360" y="14"/>
                  </a:lnTo>
                  <a:lnTo>
                    <a:pt x="364" y="10"/>
                  </a:lnTo>
                  <a:lnTo>
                    <a:pt x="368" y="6"/>
                  </a:lnTo>
                  <a:lnTo>
                    <a:pt x="376" y="2"/>
                  </a:lnTo>
                  <a:lnTo>
                    <a:pt x="384" y="0"/>
                  </a:lnTo>
                  <a:lnTo>
                    <a:pt x="394" y="0"/>
                  </a:lnTo>
                  <a:lnTo>
                    <a:pt x="408" y="0"/>
                  </a:lnTo>
                  <a:lnTo>
                    <a:pt x="408" y="0"/>
                  </a:lnTo>
                  <a:lnTo>
                    <a:pt x="420" y="4"/>
                  </a:lnTo>
                  <a:lnTo>
                    <a:pt x="428" y="6"/>
                  </a:lnTo>
                  <a:lnTo>
                    <a:pt x="434" y="12"/>
                  </a:lnTo>
                  <a:lnTo>
                    <a:pt x="440" y="16"/>
                  </a:lnTo>
                  <a:lnTo>
                    <a:pt x="442" y="22"/>
                  </a:lnTo>
                  <a:lnTo>
                    <a:pt x="444" y="28"/>
                  </a:lnTo>
                  <a:lnTo>
                    <a:pt x="442" y="40"/>
                  </a:lnTo>
                  <a:lnTo>
                    <a:pt x="438" y="52"/>
                  </a:lnTo>
                  <a:lnTo>
                    <a:pt x="432" y="64"/>
                  </a:lnTo>
                  <a:lnTo>
                    <a:pt x="424" y="74"/>
                  </a:lnTo>
                  <a:lnTo>
                    <a:pt x="424" y="74"/>
                  </a:lnTo>
                  <a:lnTo>
                    <a:pt x="420" y="90"/>
                  </a:lnTo>
                  <a:lnTo>
                    <a:pt x="420" y="100"/>
                  </a:lnTo>
                  <a:lnTo>
                    <a:pt x="420" y="104"/>
                  </a:lnTo>
                  <a:lnTo>
                    <a:pt x="422" y="106"/>
                  </a:lnTo>
                  <a:lnTo>
                    <a:pt x="422" y="106"/>
                  </a:lnTo>
                  <a:lnTo>
                    <a:pt x="466" y="120"/>
                  </a:lnTo>
                  <a:lnTo>
                    <a:pt x="512" y="136"/>
                  </a:lnTo>
                  <a:lnTo>
                    <a:pt x="560" y="154"/>
                  </a:lnTo>
                  <a:lnTo>
                    <a:pt x="604" y="174"/>
                  </a:lnTo>
                  <a:lnTo>
                    <a:pt x="648" y="196"/>
                  </a:lnTo>
                  <a:lnTo>
                    <a:pt x="686" y="220"/>
                  </a:lnTo>
                  <a:lnTo>
                    <a:pt x="720" y="242"/>
                  </a:lnTo>
                  <a:lnTo>
                    <a:pt x="746" y="266"/>
                  </a:lnTo>
                  <a:lnTo>
                    <a:pt x="532" y="502"/>
                  </a:lnTo>
                  <a:close/>
                </a:path>
              </a:pathLst>
            </a:custGeom>
            <a:gradFill>
              <a:gsLst>
                <a:gs pos="0">
                  <a:srgbClr val="990000"/>
                </a:gs>
                <a:gs pos="50000">
                  <a:srgbClr val="A90404"/>
                </a:gs>
                <a:gs pos="100000">
                  <a:srgbClr val="A90404">
                    <a:gamma/>
                    <a:shade val="54902"/>
                    <a:invGamma/>
                  </a:srgbClr>
                </a:gs>
              </a:gsLst>
              <a:lin ang="0" scaled="1"/>
            </a:gradFill>
            <a:ln w="9525">
              <a:solidFill>
                <a:srgbClr val="FFFFFF"/>
              </a:solidFill>
              <a:prstDash val="solid"/>
              <a:round/>
              <a:headEnd/>
              <a:tailEnd/>
            </a:ln>
            <a:scene3d>
              <a:camera prst="orthographicFront"/>
              <a:lightRig rig="threePt" dir="t"/>
            </a:scene3d>
            <a:sp3d>
              <a:bevelT w="38100"/>
            </a:sp3d>
          </p:spPr>
          <p:txBody>
            <a:bodyPr/>
            <a:lstStyle/>
            <a:p>
              <a:pPr algn="ctr">
                <a:defRPr/>
              </a:pPr>
              <a:endParaRPr lang="es-MX">
                <a:latin typeface="Arial" pitchFamily="34" charset="0"/>
                <a:cs typeface="Arial" pitchFamily="34" charset="0"/>
              </a:endParaRPr>
            </a:p>
          </p:txBody>
        </p:sp>
        <p:sp>
          <p:nvSpPr>
            <p:cNvPr id="59" name="Freeform 28"/>
            <p:cNvSpPr>
              <a:spLocks/>
            </p:cNvSpPr>
            <p:nvPr/>
          </p:nvSpPr>
          <p:spPr bwMode="auto">
            <a:xfrm>
              <a:off x="3812" y="2089"/>
              <a:ext cx="630" cy="986"/>
            </a:xfrm>
            <a:custGeom>
              <a:avLst/>
              <a:gdLst/>
              <a:ahLst/>
              <a:cxnLst>
                <a:cxn ang="0">
                  <a:pos x="0" y="686"/>
                </a:cxn>
                <a:cxn ang="0">
                  <a:pos x="352" y="966"/>
                </a:cxn>
                <a:cxn ang="0">
                  <a:pos x="352" y="966"/>
                </a:cxn>
                <a:cxn ang="0">
                  <a:pos x="362" y="954"/>
                </a:cxn>
                <a:cxn ang="0">
                  <a:pos x="388" y="920"/>
                </a:cxn>
                <a:cxn ang="0">
                  <a:pos x="406" y="892"/>
                </a:cxn>
                <a:cxn ang="0">
                  <a:pos x="426" y="860"/>
                </a:cxn>
                <a:cxn ang="0">
                  <a:pos x="446" y="820"/>
                </a:cxn>
                <a:cxn ang="0">
                  <a:pos x="470" y="774"/>
                </a:cxn>
                <a:cxn ang="0">
                  <a:pos x="494" y="722"/>
                </a:cxn>
                <a:cxn ang="0">
                  <a:pos x="518" y="664"/>
                </a:cxn>
                <a:cxn ang="0">
                  <a:pos x="540" y="598"/>
                </a:cxn>
                <a:cxn ang="0">
                  <a:pos x="562" y="526"/>
                </a:cxn>
                <a:cxn ang="0">
                  <a:pos x="584" y="446"/>
                </a:cxn>
                <a:cxn ang="0">
                  <a:pos x="602" y="360"/>
                </a:cxn>
                <a:cxn ang="0">
                  <a:pos x="618" y="266"/>
                </a:cxn>
                <a:cxn ang="0">
                  <a:pos x="630" y="166"/>
                </a:cxn>
                <a:cxn ang="0">
                  <a:pos x="476" y="152"/>
                </a:cxn>
                <a:cxn ang="0">
                  <a:pos x="476" y="120"/>
                </a:cxn>
                <a:cxn ang="0">
                  <a:pos x="476" y="120"/>
                </a:cxn>
                <a:cxn ang="0">
                  <a:pos x="490" y="102"/>
                </a:cxn>
                <a:cxn ang="0">
                  <a:pos x="502" y="84"/>
                </a:cxn>
                <a:cxn ang="0">
                  <a:pos x="512" y="62"/>
                </a:cxn>
                <a:cxn ang="0">
                  <a:pos x="516" y="52"/>
                </a:cxn>
                <a:cxn ang="0">
                  <a:pos x="518" y="40"/>
                </a:cxn>
                <a:cxn ang="0">
                  <a:pos x="516" y="30"/>
                </a:cxn>
                <a:cxn ang="0">
                  <a:pos x="512" y="22"/>
                </a:cxn>
                <a:cxn ang="0">
                  <a:pos x="506" y="14"/>
                </a:cxn>
                <a:cxn ang="0">
                  <a:pos x="496" y="6"/>
                </a:cxn>
                <a:cxn ang="0">
                  <a:pos x="482" y="2"/>
                </a:cxn>
                <a:cxn ang="0">
                  <a:pos x="462" y="0"/>
                </a:cxn>
                <a:cxn ang="0">
                  <a:pos x="462" y="0"/>
                </a:cxn>
                <a:cxn ang="0">
                  <a:pos x="442" y="0"/>
                </a:cxn>
                <a:cxn ang="0">
                  <a:pos x="428" y="2"/>
                </a:cxn>
                <a:cxn ang="0">
                  <a:pos x="416" y="6"/>
                </a:cxn>
                <a:cxn ang="0">
                  <a:pos x="406" y="14"/>
                </a:cxn>
                <a:cxn ang="0">
                  <a:pos x="400" y="22"/>
                </a:cxn>
                <a:cxn ang="0">
                  <a:pos x="396" y="30"/>
                </a:cxn>
                <a:cxn ang="0">
                  <a:pos x="394" y="40"/>
                </a:cxn>
                <a:cxn ang="0">
                  <a:pos x="394" y="50"/>
                </a:cxn>
                <a:cxn ang="0">
                  <a:pos x="398" y="70"/>
                </a:cxn>
                <a:cxn ang="0">
                  <a:pos x="404" y="88"/>
                </a:cxn>
                <a:cxn ang="0">
                  <a:pos x="412" y="106"/>
                </a:cxn>
                <a:cxn ang="0">
                  <a:pos x="398" y="134"/>
                </a:cxn>
                <a:cxn ang="0">
                  <a:pos x="202" y="116"/>
                </a:cxn>
                <a:cxn ang="0">
                  <a:pos x="202" y="116"/>
                </a:cxn>
                <a:cxn ang="0">
                  <a:pos x="202" y="130"/>
                </a:cxn>
                <a:cxn ang="0">
                  <a:pos x="198" y="164"/>
                </a:cxn>
                <a:cxn ang="0">
                  <a:pos x="192" y="218"/>
                </a:cxn>
                <a:cxn ang="0">
                  <a:pos x="184" y="252"/>
                </a:cxn>
                <a:cxn ang="0">
                  <a:pos x="176" y="290"/>
                </a:cxn>
                <a:cxn ang="0">
                  <a:pos x="166" y="330"/>
                </a:cxn>
                <a:cxn ang="0">
                  <a:pos x="152" y="374"/>
                </a:cxn>
                <a:cxn ang="0">
                  <a:pos x="136" y="422"/>
                </a:cxn>
                <a:cxn ang="0">
                  <a:pos x="116" y="472"/>
                </a:cxn>
                <a:cxn ang="0">
                  <a:pos x="92" y="522"/>
                </a:cxn>
                <a:cxn ang="0">
                  <a:pos x="66" y="576"/>
                </a:cxn>
                <a:cxn ang="0">
                  <a:pos x="36" y="630"/>
                </a:cxn>
                <a:cxn ang="0">
                  <a:pos x="0" y="686"/>
                </a:cxn>
                <a:cxn ang="0">
                  <a:pos x="0" y="686"/>
                </a:cxn>
              </a:cxnLst>
              <a:rect l="0" t="0" r="r" b="b"/>
              <a:pathLst>
                <a:path w="630" h="966">
                  <a:moveTo>
                    <a:pt x="0" y="686"/>
                  </a:moveTo>
                  <a:lnTo>
                    <a:pt x="352" y="966"/>
                  </a:lnTo>
                  <a:lnTo>
                    <a:pt x="352" y="966"/>
                  </a:lnTo>
                  <a:lnTo>
                    <a:pt x="362" y="954"/>
                  </a:lnTo>
                  <a:lnTo>
                    <a:pt x="388" y="920"/>
                  </a:lnTo>
                  <a:lnTo>
                    <a:pt x="406" y="892"/>
                  </a:lnTo>
                  <a:lnTo>
                    <a:pt x="426" y="860"/>
                  </a:lnTo>
                  <a:lnTo>
                    <a:pt x="446" y="820"/>
                  </a:lnTo>
                  <a:lnTo>
                    <a:pt x="470" y="774"/>
                  </a:lnTo>
                  <a:lnTo>
                    <a:pt x="494" y="722"/>
                  </a:lnTo>
                  <a:lnTo>
                    <a:pt x="518" y="664"/>
                  </a:lnTo>
                  <a:lnTo>
                    <a:pt x="540" y="598"/>
                  </a:lnTo>
                  <a:lnTo>
                    <a:pt x="562" y="526"/>
                  </a:lnTo>
                  <a:lnTo>
                    <a:pt x="584" y="446"/>
                  </a:lnTo>
                  <a:lnTo>
                    <a:pt x="602" y="360"/>
                  </a:lnTo>
                  <a:lnTo>
                    <a:pt x="618" y="266"/>
                  </a:lnTo>
                  <a:lnTo>
                    <a:pt x="630" y="166"/>
                  </a:lnTo>
                  <a:lnTo>
                    <a:pt x="476" y="152"/>
                  </a:lnTo>
                  <a:lnTo>
                    <a:pt x="476" y="120"/>
                  </a:lnTo>
                  <a:lnTo>
                    <a:pt x="476" y="120"/>
                  </a:lnTo>
                  <a:lnTo>
                    <a:pt x="490" y="102"/>
                  </a:lnTo>
                  <a:lnTo>
                    <a:pt x="502" y="84"/>
                  </a:lnTo>
                  <a:lnTo>
                    <a:pt x="512" y="62"/>
                  </a:lnTo>
                  <a:lnTo>
                    <a:pt x="516" y="52"/>
                  </a:lnTo>
                  <a:lnTo>
                    <a:pt x="518" y="40"/>
                  </a:lnTo>
                  <a:lnTo>
                    <a:pt x="516" y="30"/>
                  </a:lnTo>
                  <a:lnTo>
                    <a:pt x="512" y="22"/>
                  </a:lnTo>
                  <a:lnTo>
                    <a:pt x="506" y="14"/>
                  </a:lnTo>
                  <a:lnTo>
                    <a:pt x="496" y="6"/>
                  </a:lnTo>
                  <a:lnTo>
                    <a:pt x="482" y="2"/>
                  </a:lnTo>
                  <a:lnTo>
                    <a:pt x="462" y="0"/>
                  </a:lnTo>
                  <a:lnTo>
                    <a:pt x="462" y="0"/>
                  </a:lnTo>
                  <a:lnTo>
                    <a:pt x="442" y="0"/>
                  </a:lnTo>
                  <a:lnTo>
                    <a:pt x="428" y="2"/>
                  </a:lnTo>
                  <a:lnTo>
                    <a:pt x="416" y="6"/>
                  </a:lnTo>
                  <a:lnTo>
                    <a:pt x="406" y="14"/>
                  </a:lnTo>
                  <a:lnTo>
                    <a:pt x="400" y="22"/>
                  </a:lnTo>
                  <a:lnTo>
                    <a:pt x="396" y="30"/>
                  </a:lnTo>
                  <a:lnTo>
                    <a:pt x="394" y="40"/>
                  </a:lnTo>
                  <a:lnTo>
                    <a:pt x="394" y="50"/>
                  </a:lnTo>
                  <a:lnTo>
                    <a:pt x="398" y="70"/>
                  </a:lnTo>
                  <a:lnTo>
                    <a:pt x="404" y="88"/>
                  </a:lnTo>
                  <a:lnTo>
                    <a:pt x="412" y="106"/>
                  </a:lnTo>
                  <a:lnTo>
                    <a:pt x="398" y="134"/>
                  </a:lnTo>
                  <a:lnTo>
                    <a:pt x="202" y="116"/>
                  </a:lnTo>
                  <a:lnTo>
                    <a:pt x="202" y="116"/>
                  </a:lnTo>
                  <a:lnTo>
                    <a:pt x="202" y="130"/>
                  </a:lnTo>
                  <a:lnTo>
                    <a:pt x="198" y="164"/>
                  </a:lnTo>
                  <a:lnTo>
                    <a:pt x="192" y="218"/>
                  </a:lnTo>
                  <a:lnTo>
                    <a:pt x="184" y="252"/>
                  </a:lnTo>
                  <a:lnTo>
                    <a:pt x="176" y="290"/>
                  </a:lnTo>
                  <a:lnTo>
                    <a:pt x="166" y="330"/>
                  </a:lnTo>
                  <a:lnTo>
                    <a:pt x="152" y="374"/>
                  </a:lnTo>
                  <a:lnTo>
                    <a:pt x="136" y="422"/>
                  </a:lnTo>
                  <a:lnTo>
                    <a:pt x="116" y="472"/>
                  </a:lnTo>
                  <a:lnTo>
                    <a:pt x="92" y="522"/>
                  </a:lnTo>
                  <a:lnTo>
                    <a:pt x="66" y="576"/>
                  </a:lnTo>
                  <a:lnTo>
                    <a:pt x="36" y="630"/>
                  </a:lnTo>
                  <a:lnTo>
                    <a:pt x="0" y="686"/>
                  </a:lnTo>
                  <a:lnTo>
                    <a:pt x="0" y="686"/>
                  </a:lnTo>
                  <a:close/>
                </a:path>
              </a:pathLst>
            </a:custGeom>
            <a:gradFill>
              <a:gsLst>
                <a:gs pos="0">
                  <a:schemeClr val="bg1">
                    <a:lumMod val="50000"/>
                  </a:schemeClr>
                </a:gs>
                <a:gs pos="69000">
                  <a:schemeClr val="bg1">
                    <a:lumMod val="65000"/>
                  </a:schemeClr>
                </a:gs>
              </a:gsLst>
              <a:lin ang="7200000" scaled="0"/>
            </a:gradFill>
            <a:ln w="9525">
              <a:solidFill>
                <a:srgbClr val="FFFFFF"/>
              </a:solidFill>
              <a:prstDash val="solid"/>
              <a:round/>
              <a:headEnd/>
              <a:tailEnd/>
            </a:ln>
            <a:scene3d>
              <a:camera prst="orthographicFront"/>
              <a:lightRig rig="threePt" dir="t"/>
            </a:scene3d>
            <a:sp3d>
              <a:bevelT/>
            </a:sp3d>
          </p:spPr>
          <p:txBody>
            <a:bodyPr/>
            <a:lstStyle/>
            <a:p>
              <a:pPr algn="ctr">
                <a:defRPr/>
              </a:pPr>
              <a:endParaRPr lang="es-MX" dirty="0">
                <a:latin typeface="Arial" pitchFamily="34" charset="0"/>
                <a:cs typeface="Arial" pitchFamily="34" charset="0"/>
              </a:endParaRPr>
            </a:p>
          </p:txBody>
        </p:sp>
        <p:sp>
          <p:nvSpPr>
            <p:cNvPr id="60" name="Freeform 32"/>
            <p:cNvSpPr>
              <a:spLocks/>
            </p:cNvSpPr>
            <p:nvPr/>
          </p:nvSpPr>
          <p:spPr bwMode="auto">
            <a:xfrm>
              <a:off x="3354" y="2783"/>
              <a:ext cx="830" cy="826"/>
            </a:xfrm>
            <a:custGeom>
              <a:avLst/>
              <a:gdLst/>
              <a:ahLst/>
              <a:cxnLst>
                <a:cxn ang="0">
                  <a:pos x="0" y="394"/>
                </a:cxn>
                <a:cxn ang="0">
                  <a:pos x="186" y="826"/>
                </a:cxn>
                <a:cxn ang="0">
                  <a:pos x="186" y="826"/>
                </a:cxn>
                <a:cxn ang="0">
                  <a:pos x="200" y="820"/>
                </a:cxn>
                <a:cxn ang="0">
                  <a:pos x="242" y="804"/>
                </a:cxn>
                <a:cxn ang="0">
                  <a:pos x="270" y="790"/>
                </a:cxn>
                <a:cxn ang="0">
                  <a:pos x="306" y="770"/>
                </a:cxn>
                <a:cxn ang="0">
                  <a:pos x="344" y="748"/>
                </a:cxn>
                <a:cxn ang="0">
                  <a:pos x="388" y="720"/>
                </a:cxn>
                <a:cxn ang="0">
                  <a:pos x="434" y="686"/>
                </a:cxn>
                <a:cxn ang="0">
                  <a:pos x="484" y="648"/>
                </a:cxn>
                <a:cxn ang="0">
                  <a:pos x="538" y="602"/>
                </a:cxn>
                <a:cxn ang="0">
                  <a:pos x="594" y="552"/>
                </a:cxn>
                <a:cxn ang="0">
                  <a:pos x="652" y="492"/>
                </a:cxn>
                <a:cxn ang="0">
                  <a:pos x="710" y="426"/>
                </a:cxn>
                <a:cxn ang="0">
                  <a:pos x="770" y="352"/>
                </a:cxn>
                <a:cxn ang="0">
                  <a:pos x="800" y="314"/>
                </a:cxn>
                <a:cxn ang="0">
                  <a:pos x="830" y="272"/>
                </a:cxn>
                <a:cxn ang="0">
                  <a:pos x="708" y="196"/>
                </a:cxn>
                <a:cxn ang="0">
                  <a:pos x="722" y="166"/>
                </a:cxn>
                <a:cxn ang="0">
                  <a:pos x="722" y="166"/>
                </a:cxn>
                <a:cxn ang="0">
                  <a:pos x="744" y="158"/>
                </a:cxn>
                <a:cxn ang="0">
                  <a:pos x="764" y="148"/>
                </a:cxn>
                <a:cxn ang="0">
                  <a:pos x="782" y="134"/>
                </a:cxn>
                <a:cxn ang="0">
                  <a:pos x="792" y="126"/>
                </a:cxn>
                <a:cxn ang="0">
                  <a:pos x="798" y="118"/>
                </a:cxn>
                <a:cxn ang="0">
                  <a:pos x="802" y="108"/>
                </a:cxn>
                <a:cxn ang="0">
                  <a:pos x="804" y="98"/>
                </a:cxn>
                <a:cxn ang="0">
                  <a:pos x="802" y="88"/>
                </a:cxn>
                <a:cxn ang="0">
                  <a:pos x="796" y="78"/>
                </a:cxn>
                <a:cxn ang="0">
                  <a:pos x="786" y="66"/>
                </a:cxn>
                <a:cxn ang="0">
                  <a:pos x="770" y="54"/>
                </a:cxn>
                <a:cxn ang="0">
                  <a:pos x="770" y="54"/>
                </a:cxn>
                <a:cxn ang="0">
                  <a:pos x="754" y="46"/>
                </a:cxn>
                <a:cxn ang="0">
                  <a:pos x="738" y="40"/>
                </a:cxn>
                <a:cxn ang="0">
                  <a:pos x="726" y="38"/>
                </a:cxn>
                <a:cxn ang="0">
                  <a:pos x="714" y="40"/>
                </a:cxn>
                <a:cxn ang="0">
                  <a:pos x="706" y="44"/>
                </a:cxn>
                <a:cxn ang="0">
                  <a:pos x="698" y="50"/>
                </a:cxn>
                <a:cxn ang="0">
                  <a:pos x="692" y="56"/>
                </a:cxn>
                <a:cxn ang="0">
                  <a:pos x="686" y="66"/>
                </a:cxn>
                <a:cxn ang="0">
                  <a:pos x="680" y="84"/>
                </a:cxn>
                <a:cxn ang="0">
                  <a:pos x="676" y="104"/>
                </a:cxn>
                <a:cxn ang="0">
                  <a:pos x="674" y="122"/>
                </a:cxn>
                <a:cxn ang="0">
                  <a:pos x="648" y="142"/>
                </a:cxn>
                <a:cxn ang="0">
                  <a:pos x="466" y="0"/>
                </a:cxn>
                <a:cxn ang="0">
                  <a:pos x="466" y="0"/>
                </a:cxn>
                <a:cxn ang="0">
                  <a:pos x="462" y="8"/>
                </a:cxn>
                <a:cxn ang="0">
                  <a:pos x="446" y="32"/>
                </a:cxn>
                <a:cxn ang="0">
                  <a:pos x="418" y="68"/>
                </a:cxn>
                <a:cxn ang="0">
                  <a:pos x="398" y="92"/>
                </a:cxn>
                <a:cxn ang="0">
                  <a:pos x="374" y="116"/>
                </a:cxn>
                <a:cxn ang="0">
                  <a:pos x="346" y="144"/>
                </a:cxn>
                <a:cxn ang="0">
                  <a:pos x="312" y="176"/>
                </a:cxn>
                <a:cxn ang="0">
                  <a:pos x="274" y="208"/>
                </a:cxn>
                <a:cxn ang="0">
                  <a:pos x="230" y="242"/>
                </a:cxn>
                <a:cxn ang="0">
                  <a:pos x="182" y="278"/>
                </a:cxn>
                <a:cxn ang="0">
                  <a:pos x="128" y="316"/>
                </a:cxn>
                <a:cxn ang="0">
                  <a:pos x="66" y="354"/>
                </a:cxn>
                <a:cxn ang="0">
                  <a:pos x="0" y="394"/>
                </a:cxn>
                <a:cxn ang="0">
                  <a:pos x="0" y="394"/>
                </a:cxn>
              </a:cxnLst>
              <a:rect l="0" t="0" r="r" b="b"/>
              <a:pathLst>
                <a:path w="830" h="826">
                  <a:moveTo>
                    <a:pt x="0" y="394"/>
                  </a:moveTo>
                  <a:lnTo>
                    <a:pt x="186" y="826"/>
                  </a:lnTo>
                  <a:lnTo>
                    <a:pt x="186" y="826"/>
                  </a:lnTo>
                  <a:lnTo>
                    <a:pt x="200" y="820"/>
                  </a:lnTo>
                  <a:lnTo>
                    <a:pt x="242" y="804"/>
                  </a:lnTo>
                  <a:lnTo>
                    <a:pt x="270" y="790"/>
                  </a:lnTo>
                  <a:lnTo>
                    <a:pt x="306" y="770"/>
                  </a:lnTo>
                  <a:lnTo>
                    <a:pt x="344" y="748"/>
                  </a:lnTo>
                  <a:lnTo>
                    <a:pt x="388" y="720"/>
                  </a:lnTo>
                  <a:lnTo>
                    <a:pt x="434" y="686"/>
                  </a:lnTo>
                  <a:lnTo>
                    <a:pt x="484" y="648"/>
                  </a:lnTo>
                  <a:lnTo>
                    <a:pt x="538" y="602"/>
                  </a:lnTo>
                  <a:lnTo>
                    <a:pt x="594" y="552"/>
                  </a:lnTo>
                  <a:lnTo>
                    <a:pt x="652" y="492"/>
                  </a:lnTo>
                  <a:lnTo>
                    <a:pt x="710" y="426"/>
                  </a:lnTo>
                  <a:lnTo>
                    <a:pt x="770" y="352"/>
                  </a:lnTo>
                  <a:lnTo>
                    <a:pt x="800" y="314"/>
                  </a:lnTo>
                  <a:lnTo>
                    <a:pt x="830" y="272"/>
                  </a:lnTo>
                  <a:lnTo>
                    <a:pt x="708" y="196"/>
                  </a:lnTo>
                  <a:lnTo>
                    <a:pt x="722" y="166"/>
                  </a:lnTo>
                  <a:lnTo>
                    <a:pt x="722" y="166"/>
                  </a:lnTo>
                  <a:lnTo>
                    <a:pt x="744" y="158"/>
                  </a:lnTo>
                  <a:lnTo>
                    <a:pt x="764" y="148"/>
                  </a:lnTo>
                  <a:lnTo>
                    <a:pt x="782" y="134"/>
                  </a:lnTo>
                  <a:lnTo>
                    <a:pt x="792" y="126"/>
                  </a:lnTo>
                  <a:lnTo>
                    <a:pt x="798" y="118"/>
                  </a:lnTo>
                  <a:lnTo>
                    <a:pt x="802" y="108"/>
                  </a:lnTo>
                  <a:lnTo>
                    <a:pt x="804" y="98"/>
                  </a:lnTo>
                  <a:lnTo>
                    <a:pt x="802" y="88"/>
                  </a:lnTo>
                  <a:lnTo>
                    <a:pt x="796" y="78"/>
                  </a:lnTo>
                  <a:lnTo>
                    <a:pt x="786" y="66"/>
                  </a:lnTo>
                  <a:lnTo>
                    <a:pt x="770" y="54"/>
                  </a:lnTo>
                  <a:lnTo>
                    <a:pt x="770" y="54"/>
                  </a:lnTo>
                  <a:lnTo>
                    <a:pt x="754" y="46"/>
                  </a:lnTo>
                  <a:lnTo>
                    <a:pt x="738" y="40"/>
                  </a:lnTo>
                  <a:lnTo>
                    <a:pt x="726" y="38"/>
                  </a:lnTo>
                  <a:lnTo>
                    <a:pt x="714" y="40"/>
                  </a:lnTo>
                  <a:lnTo>
                    <a:pt x="706" y="44"/>
                  </a:lnTo>
                  <a:lnTo>
                    <a:pt x="698" y="50"/>
                  </a:lnTo>
                  <a:lnTo>
                    <a:pt x="692" y="56"/>
                  </a:lnTo>
                  <a:lnTo>
                    <a:pt x="686" y="66"/>
                  </a:lnTo>
                  <a:lnTo>
                    <a:pt x="680" y="84"/>
                  </a:lnTo>
                  <a:lnTo>
                    <a:pt x="676" y="104"/>
                  </a:lnTo>
                  <a:lnTo>
                    <a:pt x="674" y="122"/>
                  </a:lnTo>
                  <a:lnTo>
                    <a:pt x="648" y="142"/>
                  </a:lnTo>
                  <a:lnTo>
                    <a:pt x="466" y="0"/>
                  </a:lnTo>
                  <a:lnTo>
                    <a:pt x="466" y="0"/>
                  </a:lnTo>
                  <a:lnTo>
                    <a:pt x="462" y="8"/>
                  </a:lnTo>
                  <a:lnTo>
                    <a:pt x="446" y="32"/>
                  </a:lnTo>
                  <a:lnTo>
                    <a:pt x="418" y="68"/>
                  </a:lnTo>
                  <a:lnTo>
                    <a:pt x="398" y="92"/>
                  </a:lnTo>
                  <a:lnTo>
                    <a:pt x="374" y="116"/>
                  </a:lnTo>
                  <a:lnTo>
                    <a:pt x="346" y="144"/>
                  </a:lnTo>
                  <a:lnTo>
                    <a:pt x="312" y="176"/>
                  </a:lnTo>
                  <a:lnTo>
                    <a:pt x="274" y="208"/>
                  </a:lnTo>
                  <a:lnTo>
                    <a:pt x="230" y="242"/>
                  </a:lnTo>
                  <a:lnTo>
                    <a:pt x="182" y="278"/>
                  </a:lnTo>
                  <a:lnTo>
                    <a:pt x="128" y="316"/>
                  </a:lnTo>
                  <a:lnTo>
                    <a:pt x="66" y="354"/>
                  </a:lnTo>
                  <a:lnTo>
                    <a:pt x="0" y="394"/>
                  </a:lnTo>
                  <a:lnTo>
                    <a:pt x="0" y="394"/>
                  </a:lnTo>
                  <a:close/>
                </a:path>
              </a:pathLst>
            </a:custGeom>
            <a:gradFill flip="none" rotWithShape="1">
              <a:gsLst>
                <a:gs pos="0">
                  <a:srgbClr val="FFC000"/>
                </a:gs>
                <a:gs pos="50000">
                  <a:srgbClr val="FF9933"/>
                </a:gs>
              </a:gsLst>
              <a:lin ang="0" scaled="1"/>
              <a:tileRect/>
            </a:gradFill>
            <a:ln w="9525">
              <a:solidFill>
                <a:srgbClr val="FFFFFF"/>
              </a:solidFill>
              <a:prstDash val="solid"/>
              <a:round/>
              <a:headEnd/>
              <a:tailEnd/>
            </a:ln>
            <a:scene3d>
              <a:camera prst="orthographicFront"/>
              <a:lightRig rig="threePt" dir="t"/>
            </a:scene3d>
            <a:sp3d>
              <a:bevelT/>
            </a:sp3d>
          </p:spPr>
          <p:txBody>
            <a:bodyPr/>
            <a:lstStyle/>
            <a:p>
              <a:pPr algn="ctr">
                <a:defRPr/>
              </a:pPr>
              <a:endParaRPr lang="es-MX">
                <a:latin typeface="Arial" pitchFamily="34" charset="0"/>
                <a:cs typeface="Arial" pitchFamily="34" charset="0"/>
              </a:endParaRPr>
            </a:p>
          </p:txBody>
        </p:sp>
        <p:sp>
          <p:nvSpPr>
            <p:cNvPr id="61" name="Freeform 33"/>
            <p:cNvSpPr>
              <a:spLocks/>
            </p:cNvSpPr>
            <p:nvPr/>
          </p:nvSpPr>
          <p:spPr bwMode="auto">
            <a:xfrm>
              <a:off x="2620" y="3175"/>
              <a:ext cx="982" cy="598"/>
            </a:xfrm>
            <a:custGeom>
              <a:avLst/>
              <a:gdLst/>
              <a:ahLst/>
              <a:cxnLst>
                <a:cxn ang="0">
                  <a:pos x="122" y="98"/>
                </a:cxn>
                <a:cxn ang="0">
                  <a:pos x="0" y="586"/>
                </a:cxn>
                <a:cxn ang="0">
                  <a:pos x="0" y="586"/>
                </a:cxn>
                <a:cxn ang="0">
                  <a:pos x="20" y="588"/>
                </a:cxn>
                <a:cxn ang="0">
                  <a:pos x="78" y="594"/>
                </a:cxn>
                <a:cxn ang="0">
                  <a:pos x="120" y="596"/>
                </a:cxn>
                <a:cxn ang="0">
                  <a:pos x="170" y="598"/>
                </a:cxn>
                <a:cxn ang="0">
                  <a:pos x="226" y="598"/>
                </a:cxn>
                <a:cxn ang="0">
                  <a:pos x="290" y="594"/>
                </a:cxn>
                <a:cxn ang="0">
                  <a:pos x="358" y="590"/>
                </a:cxn>
                <a:cxn ang="0">
                  <a:pos x="432" y="582"/>
                </a:cxn>
                <a:cxn ang="0">
                  <a:pos x="508" y="570"/>
                </a:cxn>
                <a:cxn ang="0">
                  <a:pos x="590" y="552"/>
                </a:cxn>
                <a:cxn ang="0">
                  <a:pos x="674" y="532"/>
                </a:cxn>
                <a:cxn ang="0">
                  <a:pos x="716" y="518"/>
                </a:cxn>
                <a:cxn ang="0">
                  <a:pos x="760" y="504"/>
                </a:cxn>
                <a:cxn ang="0">
                  <a:pos x="804" y="490"/>
                </a:cxn>
                <a:cxn ang="0">
                  <a:pos x="848" y="472"/>
                </a:cxn>
                <a:cxn ang="0">
                  <a:pos x="892" y="454"/>
                </a:cxn>
                <a:cxn ang="0">
                  <a:pos x="936" y="434"/>
                </a:cxn>
                <a:cxn ang="0">
                  <a:pos x="850" y="272"/>
                </a:cxn>
                <a:cxn ang="0">
                  <a:pos x="884" y="256"/>
                </a:cxn>
                <a:cxn ang="0">
                  <a:pos x="884" y="256"/>
                </a:cxn>
                <a:cxn ang="0">
                  <a:pos x="906" y="256"/>
                </a:cxn>
                <a:cxn ang="0">
                  <a:pos x="924" y="256"/>
                </a:cxn>
                <a:cxn ang="0">
                  <a:pos x="946" y="252"/>
                </a:cxn>
                <a:cxn ang="0">
                  <a:pos x="956" y="248"/>
                </a:cxn>
                <a:cxn ang="0">
                  <a:pos x="964" y="244"/>
                </a:cxn>
                <a:cxn ang="0">
                  <a:pos x="972" y="238"/>
                </a:cxn>
                <a:cxn ang="0">
                  <a:pos x="978" y="230"/>
                </a:cxn>
                <a:cxn ang="0">
                  <a:pos x="982" y="222"/>
                </a:cxn>
                <a:cxn ang="0">
                  <a:pos x="982" y="210"/>
                </a:cxn>
                <a:cxn ang="0">
                  <a:pos x="978" y="198"/>
                </a:cxn>
                <a:cxn ang="0">
                  <a:pos x="972" y="184"/>
                </a:cxn>
                <a:cxn ang="0">
                  <a:pos x="972" y="184"/>
                </a:cxn>
                <a:cxn ang="0">
                  <a:pos x="964" y="170"/>
                </a:cxn>
                <a:cxn ang="0">
                  <a:pos x="956" y="162"/>
                </a:cxn>
                <a:cxn ang="0">
                  <a:pos x="948" y="156"/>
                </a:cxn>
                <a:cxn ang="0">
                  <a:pos x="940" y="154"/>
                </a:cxn>
                <a:cxn ang="0">
                  <a:pos x="930" y="152"/>
                </a:cxn>
                <a:cxn ang="0">
                  <a:pos x="922" y="154"/>
                </a:cxn>
                <a:cxn ang="0">
                  <a:pos x="914" y="158"/>
                </a:cxn>
                <a:cxn ang="0">
                  <a:pos x="906" y="162"/>
                </a:cxn>
                <a:cxn ang="0">
                  <a:pos x="892" y="172"/>
                </a:cxn>
                <a:cxn ang="0">
                  <a:pos x="882" y="184"/>
                </a:cxn>
                <a:cxn ang="0">
                  <a:pos x="872" y="198"/>
                </a:cxn>
                <a:cxn ang="0">
                  <a:pos x="824" y="212"/>
                </a:cxn>
                <a:cxn ang="0">
                  <a:pos x="732" y="0"/>
                </a:cxn>
                <a:cxn ang="0">
                  <a:pos x="732" y="0"/>
                </a:cxn>
                <a:cxn ang="0">
                  <a:pos x="722" y="6"/>
                </a:cxn>
                <a:cxn ang="0">
                  <a:pos x="688" y="22"/>
                </a:cxn>
                <a:cxn ang="0">
                  <a:pos x="636" y="42"/>
                </a:cxn>
                <a:cxn ang="0">
                  <a:pos x="602" y="54"/>
                </a:cxn>
                <a:cxn ang="0">
                  <a:pos x="564" y="64"/>
                </a:cxn>
                <a:cxn ang="0">
                  <a:pos x="522" y="76"/>
                </a:cxn>
                <a:cxn ang="0">
                  <a:pos x="476" y="86"/>
                </a:cxn>
                <a:cxn ang="0">
                  <a:pos x="424" y="94"/>
                </a:cxn>
                <a:cxn ang="0">
                  <a:pos x="370" y="100"/>
                </a:cxn>
                <a:cxn ang="0">
                  <a:pos x="314" y="104"/>
                </a:cxn>
                <a:cxn ang="0">
                  <a:pos x="252" y="106"/>
                </a:cxn>
                <a:cxn ang="0">
                  <a:pos x="188" y="104"/>
                </a:cxn>
                <a:cxn ang="0">
                  <a:pos x="122" y="98"/>
                </a:cxn>
                <a:cxn ang="0">
                  <a:pos x="122" y="98"/>
                </a:cxn>
              </a:cxnLst>
              <a:rect l="0" t="0" r="r" b="b"/>
              <a:pathLst>
                <a:path w="982" h="598">
                  <a:moveTo>
                    <a:pt x="122" y="98"/>
                  </a:moveTo>
                  <a:lnTo>
                    <a:pt x="0" y="586"/>
                  </a:lnTo>
                  <a:lnTo>
                    <a:pt x="0" y="586"/>
                  </a:lnTo>
                  <a:lnTo>
                    <a:pt x="20" y="588"/>
                  </a:lnTo>
                  <a:lnTo>
                    <a:pt x="78" y="594"/>
                  </a:lnTo>
                  <a:lnTo>
                    <a:pt x="120" y="596"/>
                  </a:lnTo>
                  <a:lnTo>
                    <a:pt x="170" y="598"/>
                  </a:lnTo>
                  <a:lnTo>
                    <a:pt x="226" y="598"/>
                  </a:lnTo>
                  <a:lnTo>
                    <a:pt x="290" y="594"/>
                  </a:lnTo>
                  <a:lnTo>
                    <a:pt x="358" y="590"/>
                  </a:lnTo>
                  <a:lnTo>
                    <a:pt x="432" y="582"/>
                  </a:lnTo>
                  <a:lnTo>
                    <a:pt x="508" y="570"/>
                  </a:lnTo>
                  <a:lnTo>
                    <a:pt x="590" y="552"/>
                  </a:lnTo>
                  <a:lnTo>
                    <a:pt x="674" y="532"/>
                  </a:lnTo>
                  <a:lnTo>
                    <a:pt x="716" y="518"/>
                  </a:lnTo>
                  <a:lnTo>
                    <a:pt x="760" y="504"/>
                  </a:lnTo>
                  <a:lnTo>
                    <a:pt x="804" y="490"/>
                  </a:lnTo>
                  <a:lnTo>
                    <a:pt x="848" y="472"/>
                  </a:lnTo>
                  <a:lnTo>
                    <a:pt x="892" y="454"/>
                  </a:lnTo>
                  <a:lnTo>
                    <a:pt x="936" y="434"/>
                  </a:lnTo>
                  <a:lnTo>
                    <a:pt x="850" y="272"/>
                  </a:lnTo>
                  <a:lnTo>
                    <a:pt x="884" y="256"/>
                  </a:lnTo>
                  <a:lnTo>
                    <a:pt x="884" y="256"/>
                  </a:lnTo>
                  <a:lnTo>
                    <a:pt x="906" y="256"/>
                  </a:lnTo>
                  <a:lnTo>
                    <a:pt x="924" y="256"/>
                  </a:lnTo>
                  <a:lnTo>
                    <a:pt x="946" y="252"/>
                  </a:lnTo>
                  <a:lnTo>
                    <a:pt x="956" y="248"/>
                  </a:lnTo>
                  <a:lnTo>
                    <a:pt x="964" y="244"/>
                  </a:lnTo>
                  <a:lnTo>
                    <a:pt x="972" y="238"/>
                  </a:lnTo>
                  <a:lnTo>
                    <a:pt x="978" y="230"/>
                  </a:lnTo>
                  <a:lnTo>
                    <a:pt x="982" y="222"/>
                  </a:lnTo>
                  <a:lnTo>
                    <a:pt x="982" y="210"/>
                  </a:lnTo>
                  <a:lnTo>
                    <a:pt x="978" y="198"/>
                  </a:lnTo>
                  <a:lnTo>
                    <a:pt x="972" y="184"/>
                  </a:lnTo>
                  <a:lnTo>
                    <a:pt x="972" y="184"/>
                  </a:lnTo>
                  <a:lnTo>
                    <a:pt x="964" y="170"/>
                  </a:lnTo>
                  <a:lnTo>
                    <a:pt x="956" y="162"/>
                  </a:lnTo>
                  <a:lnTo>
                    <a:pt x="948" y="156"/>
                  </a:lnTo>
                  <a:lnTo>
                    <a:pt x="940" y="154"/>
                  </a:lnTo>
                  <a:lnTo>
                    <a:pt x="930" y="152"/>
                  </a:lnTo>
                  <a:lnTo>
                    <a:pt x="922" y="154"/>
                  </a:lnTo>
                  <a:lnTo>
                    <a:pt x="914" y="158"/>
                  </a:lnTo>
                  <a:lnTo>
                    <a:pt x="906" y="162"/>
                  </a:lnTo>
                  <a:lnTo>
                    <a:pt x="892" y="172"/>
                  </a:lnTo>
                  <a:lnTo>
                    <a:pt x="882" y="184"/>
                  </a:lnTo>
                  <a:lnTo>
                    <a:pt x="872" y="198"/>
                  </a:lnTo>
                  <a:lnTo>
                    <a:pt x="824" y="212"/>
                  </a:lnTo>
                  <a:lnTo>
                    <a:pt x="732" y="0"/>
                  </a:lnTo>
                  <a:lnTo>
                    <a:pt x="732" y="0"/>
                  </a:lnTo>
                  <a:lnTo>
                    <a:pt x="722" y="6"/>
                  </a:lnTo>
                  <a:lnTo>
                    <a:pt x="688" y="22"/>
                  </a:lnTo>
                  <a:lnTo>
                    <a:pt x="636" y="42"/>
                  </a:lnTo>
                  <a:lnTo>
                    <a:pt x="602" y="54"/>
                  </a:lnTo>
                  <a:lnTo>
                    <a:pt x="564" y="64"/>
                  </a:lnTo>
                  <a:lnTo>
                    <a:pt x="522" y="76"/>
                  </a:lnTo>
                  <a:lnTo>
                    <a:pt x="476" y="86"/>
                  </a:lnTo>
                  <a:lnTo>
                    <a:pt x="424" y="94"/>
                  </a:lnTo>
                  <a:lnTo>
                    <a:pt x="370" y="100"/>
                  </a:lnTo>
                  <a:lnTo>
                    <a:pt x="314" y="104"/>
                  </a:lnTo>
                  <a:lnTo>
                    <a:pt x="252" y="106"/>
                  </a:lnTo>
                  <a:lnTo>
                    <a:pt x="188" y="104"/>
                  </a:lnTo>
                  <a:lnTo>
                    <a:pt x="122" y="98"/>
                  </a:lnTo>
                  <a:lnTo>
                    <a:pt x="122" y="98"/>
                  </a:lnTo>
                  <a:close/>
                </a:path>
              </a:pathLst>
            </a:custGeom>
            <a:gradFill>
              <a:gsLst>
                <a:gs pos="0">
                  <a:schemeClr val="bg1">
                    <a:lumMod val="50000"/>
                  </a:schemeClr>
                </a:gs>
                <a:gs pos="69000">
                  <a:schemeClr val="bg1">
                    <a:lumMod val="65000"/>
                  </a:schemeClr>
                </a:gs>
              </a:gsLst>
              <a:lin ang="7200000" scaled="0"/>
            </a:gradFill>
            <a:ln w="9525">
              <a:solidFill>
                <a:srgbClr val="FFFFFF"/>
              </a:solidFill>
              <a:prstDash val="solid"/>
              <a:round/>
              <a:headEnd/>
              <a:tailEnd/>
            </a:ln>
            <a:scene3d>
              <a:camera prst="orthographicFront"/>
              <a:lightRig rig="threePt" dir="t"/>
            </a:scene3d>
            <a:sp3d>
              <a:bevelT/>
            </a:sp3d>
          </p:spPr>
          <p:txBody>
            <a:bodyPr/>
            <a:lstStyle/>
            <a:p>
              <a:pPr algn="ctr">
                <a:defRPr/>
              </a:pPr>
              <a:endParaRPr lang="es-MX" dirty="0">
                <a:latin typeface="Arial" pitchFamily="34" charset="0"/>
                <a:cs typeface="Arial" pitchFamily="34" charset="0"/>
              </a:endParaRPr>
            </a:p>
          </p:txBody>
        </p:sp>
        <p:sp>
          <p:nvSpPr>
            <p:cNvPr id="62" name="Freeform 34"/>
            <p:cNvSpPr>
              <a:spLocks/>
            </p:cNvSpPr>
            <p:nvPr/>
          </p:nvSpPr>
          <p:spPr bwMode="auto">
            <a:xfrm>
              <a:off x="1794" y="3027"/>
              <a:ext cx="1028" cy="738"/>
            </a:xfrm>
            <a:custGeom>
              <a:avLst/>
              <a:gdLst/>
              <a:ahLst/>
              <a:cxnLst>
                <a:cxn ang="0">
                  <a:pos x="0" y="354"/>
                </a:cxn>
                <a:cxn ang="0">
                  <a:pos x="14" y="368"/>
                </a:cxn>
                <a:cxn ang="0">
                  <a:pos x="88" y="432"/>
                </a:cxn>
                <a:cxn ang="0">
                  <a:pos x="170" y="492"/>
                </a:cxn>
                <a:cxn ang="0">
                  <a:pos x="278" y="558"/>
                </a:cxn>
                <a:cxn ang="0">
                  <a:pos x="408" y="622"/>
                </a:cxn>
                <a:cxn ang="0">
                  <a:pos x="520" y="666"/>
                </a:cxn>
                <a:cxn ang="0">
                  <a:pos x="600" y="692"/>
                </a:cxn>
                <a:cxn ang="0">
                  <a:pos x="686" y="714"/>
                </a:cxn>
                <a:cxn ang="0">
                  <a:pos x="778" y="730"/>
                </a:cxn>
                <a:cxn ang="0">
                  <a:pos x="878" y="524"/>
                </a:cxn>
                <a:cxn ang="0">
                  <a:pos x="916" y="528"/>
                </a:cxn>
                <a:cxn ang="0">
                  <a:pos x="950" y="548"/>
                </a:cxn>
                <a:cxn ang="0">
                  <a:pos x="980" y="558"/>
                </a:cxn>
                <a:cxn ang="0">
                  <a:pos x="1000" y="558"/>
                </a:cxn>
                <a:cxn ang="0">
                  <a:pos x="1016" y="548"/>
                </a:cxn>
                <a:cxn ang="0">
                  <a:pos x="1026" y="526"/>
                </a:cxn>
                <a:cxn ang="0">
                  <a:pos x="1028" y="510"/>
                </a:cxn>
                <a:cxn ang="0">
                  <a:pos x="1024" y="484"/>
                </a:cxn>
                <a:cxn ang="0">
                  <a:pos x="1014" y="468"/>
                </a:cxn>
                <a:cxn ang="0">
                  <a:pos x="1000" y="460"/>
                </a:cxn>
                <a:cxn ang="0">
                  <a:pos x="982" y="458"/>
                </a:cxn>
                <a:cxn ang="0">
                  <a:pos x="948" y="466"/>
                </a:cxn>
                <a:cxn ang="0">
                  <a:pos x="886" y="460"/>
                </a:cxn>
                <a:cxn ang="0">
                  <a:pos x="946" y="240"/>
                </a:cxn>
                <a:cxn ang="0">
                  <a:pos x="894" y="234"/>
                </a:cxn>
                <a:cxn ang="0">
                  <a:pos x="802" y="214"/>
                </a:cxn>
                <a:cxn ang="0">
                  <a:pos x="720" y="190"/>
                </a:cxn>
                <a:cxn ang="0">
                  <a:pos x="626" y="154"/>
                </a:cxn>
                <a:cxn ang="0">
                  <a:pos x="522" y="104"/>
                </a:cxn>
                <a:cxn ang="0">
                  <a:pos x="414" y="40"/>
                </a:cxn>
                <a:cxn ang="0">
                  <a:pos x="360" y="0"/>
                </a:cxn>
              </a:cxnLst>
              <a:rect l="0" t="0" r="r" b="b"/>
              <a:pathLst>
                <a:path w="1028" h="738">
                  <a:moveTo>
                    <a:pt x="360" y="0"/>
                  </a:moveTo>
                  <a:lnTo>
                    <a:pt x="0" y="354"/>
                  </a:lnTo>
                  <a:lnTo>
                    <a:pt x="0" y="354"/>
                  </a:lnTo>
                  <a:lnTo>
                    <a:pt x="14" y="368"/>
                  </a:lnTo>
                  <a:lnTo>
                    <a:pt x="56" y="406"/>
                  </a:lnTo>
                  <a:lnTo>
                    <a:pt x="88" y="432"/>
                  </a:lnTo>
                  <a:lnTo>
                    <a:pt x="126" y="460"/>
                  </a:lnTo>
                  <a:lnTo>
                    <a:pt x="170" y="492"/>
                  </a:lnTo>
                  <a:lnTo>
                    <a:pt x="222" y="524"/>
                  </a:lnTo>
                  <a:lnTo>
                    <a:pt x="278" y="558"/>
                  </a:lnTo>
                  <a:lnTo>
                    <a:pt x="340" y="590"/>
                  </a:lnTo>
                  <a:lnTo>
                    <a:pt x="408" y="622"/>
                  </a:lnTo>
                  <a:lnTo>
                    <a:pt x="482" y="652"/>
                  </a:lnTo>
                  <a:lnTo>
                    <a:pt x="520" y="666"/>
                  </a:lnTo>
                  <a:lnTo>
                    <a:pt x="560" y="680"/>
                  </a:lnTo>
                  <a:lnTo>
                    <a:pt x="600" y="692"/>
                  </a:lnTo>
                  <a:lnTo>
                    <a:pt x="644" y="704"/>
                  </a:lnTo>
                  <a:lnTo>
                    <a:pt x="686" y="714"/>
                  </a:lnTo>
                  <a:lnTo>
                    <a:pt x="732" y="724"/>
                  </a:lnTo>
                  <a:lnTo>
                    <a:pt x="778" y="730"/>
                  </a:lnTo>
                  <a:lnTo>
                    <a:pt x="824" y="738"/>
                  </a:lnTo>
                  <a:lnTo>
                    <a:pt x="878" y="524"/>
                  </a:lnTo>
                  <a:lnTo>
                    <a:pt x="916" y="528"/>
                  </a:lnTo>
                  <a:lnTo>
                    <a:pt x="916" y="528"/>
                  </a:lnTo>
                  <a:lnTo>
                    <a:pt x="932" y="540"/>
                  </a:lnTo>
                  <a:lnTo>
                    <a:pt x="950" y="548"/>
                  </a:lnTo>
                  <a:lnTo>
                    <a:pt x="970" y="556"/>
                  </a:lnTo>
                  <a:lnTo>
                    <a:pt x="980" y="558"/>
                  </a:lnTo>
                  <a:lnTo>
                    <a:pt x="990" y="560"/>
                  </a:lnTo>
                  <a:lnTo>
                    <a:pt x="1000" y="558"/>
                  </a:lnTo>
                  <a:lnTo>
                    <a:pt x="1008" y="554"/>
                  </a:lnTo>
                  <a:lnTo>
                    <a:pt x="1016" y="548"/>
                  </a:lnTo>
                  <a:lnTo>
                    <a:pt x="1022" y="540"/>
                  </a:lnTo>
                  <a:lnTo>
                    <a:pt x="1026" y="526"/>
                  </a:lnTo>
                  <a:lnTo>
                    <a:pt x="1028" y="510"/>
                  </a:lnTo>
                  <a:lnTo>
                    <a:pt x="1028" y="510"/>
                  </a:lnTo>
                  <a:lnTo>
                    <a:pt x="1026" y="496"/>
                  </a:lnTo>
                  <a:lnTo>
                    <a:pt x="1024" y="484"/>
                  </a:lnTo>
                  <a:lnTo>
                    <a:pt x="1020" y="474"/>
                  </a:lnTo>
                  <a:lnTo>
                    <a:pt x="1014" y="468"/>
                  </a:lnTo>
                  <a:lnTo>
                    <a:pt x="1006" y="464"/>
                  </a:lnTo>
                  <a:lnTo>
                    <a:pt x="1000" y="460"/>
                  </a:lnTo>
                  <a:lnTo>
                    <a:pt x="990" y="458"/>
                  </a:lnTo>
                  <a:lnTo>
                    <a:pt x="982" y="458"/>
                  </a:lnTo>
                  <a:lnTo>
                    <a:pt x="964" y="462"/>
                  </a:lnTo>
                  <a:lnTo>
                    <a:pt x="948" y="466"/>
                  </a:lnTo>
                  <a:lnTo>
                    <a:pt x="934" y="472"/>
                  </a:lnTo>
                  <a:lnTo>
                    <a:pt x="886" y="460"/>
                  </a:lnTo>
                  <a:lnTo>
                    <a:pt x="946" y="240"/>
                  </a:lnTo>
                  <a:lnTo>
                    <a:pt x="946" y="240"/>
                  </a:lnTo>
                  <a:lnTo>
                    <a:pt x="932" y="240"/>
                  </a:lnTo>
                  <a:lnTo>
                    <a:pt x="894" y="234"/>
                  </a:lnTo>
                  <a:lnTo>
                    <a:pt x="838" y="222"/>
                  </a:lnTo>
                  <a:lnTo>
                    <a:pt x="802" y="214"/>
                  </a:lnTo>
                  <a:lnTo>
                    <a:pt x="762" y="204"/>
                  </a:lnTo>
                  <a:lnTo>
                    <a:pt x="720" y="190"/>
                  </a:lnTo>
                  <a:lnTo>
                    <a:pt x="674" y="174"/>
                  </a:lnTo>
                  <a:lnTo>
                    <a:pt x="626" y="154"/>
                  </a:lnTo>
                  <a:lnTo>
                    <a:pt x="574" y="130"/>
                  </a:lnTo>
                  <a:lnTo>
                    <a:pt x="522" y="104"/>
                  </a:lnTo>
                  <a:lnTo>
                    <a:pt x="468" y="74"/>
                  </a:lnTo>
                  <a:lnTo>
                    <a:pt x="414" y="40"/>
                  </a:lnTo>
                  <a:lnTo>
                    <a:pt x="360" y="0"/>
                  </a:lnTo>
                  <a:lnTo>
                    <a:pt x="360" y="0"/>
                  </a:lnTo>
                  <a:close/>
                </a:path>
              </a:pathLst>
            </a:custGeom>
            <a:gradFill>
              <a:gsLst>
                <a:gs pos="0">
                  <a:srgbClr val="FFC000"/>
                </a:gs>
                <a:gs pos="50000">
                  <a:srgbClr val="FFDA3F"/>
                </a:gs>
              </a:gsLst>
              <a:lin ang="10800000" scaled="1"/>
            </a:gradFill>
            <a:ln w="9525">
              <a:solidFill>
                <a:srgbClr val="FFFFFF"/>
              </a:solidFill>
              <a:prstDash val="solid"/>
              <a:round/>
              <a:headEnd/>
              <a:tailEnd/>
            </a:ln>
            <a:scene3d>
              <a:camera prst="orthographicFront"/>
              <a:lightRig rig="threePt" dir="t"/>
            </a:scene3d>
            <a:sp3d>
              <a:bevelT/>
            </a:sp3d>
          </p:spPr>
          <p:txBody>
            <a:bodyPr/>
            <a:lstStyle/>
            <a:p>
              <a:pPr algn="ctr">
                <a:defRPr/>
              </a:pPr>
              <a:endParaRPr lang="es-MX">
                <a:latin typeface="Arial" pitchFamily="34" charset="0"/>
                <a:cs typeface="Arial" pitchFamily="34" charset="0"/>
              </a:endParaRPr>
            </a:p>
          </p:txBody>
        </p:sp>
        <p:sp>
          <p:nvSpPr>
            <p:cNvPr id="63" name="Freeform 35"/>
            <p:cNvSpPr>
              <a:spLocks/>
            </p:cNvSpPr>
            <p:nvPr/>
          </p:nvSpPr>
          <p:spPr bwMode="auto">
            <a:xfrm>
              <a:off x="1280" y="2453"/>
              <a:ext cx="874" cy="926"/>
            </a:xfrm>
            <a:custGeom>
              <a:avLst/>
              <a:gdLst/>
              <a:ahLst/>
              <a:cxnLst>
                <a:cxn ang="0">
                  <a:pos x="0" y="94"/>
                </a:cxn>
                <a:cxn ang="0">
                  <a:pos x="6" y="116"/>
                </a:cxn>
                <a:cxn ang="0">
                  <a:pos x="38" y="222"/>
                </a:cxn>
                <a:cxn ang="0">
                  <a:pos x="78" y="328"/>
                </a:cxn>
                <a:cxn ang="0">
                  <a:pos x="136" y="454"/>
                </a:cxn>
                <a:cxn ang="0">
                  <a:pos x="212" y="590"/>
                </a:cxn>
                <a:cxn ang="0">
                  <a:pos x="284" y="694"/>
                </a:cxn>
                <a:cxn ang="0">
                  <a:pos x="340" y="764"/>
                </a:cxn>
                <a:cxn ang="0">
                  <a:pos x="402" y="830"/>
                </a:cxn>
                <a:cxn ang="0">
                  <a:pos x="468" y="896"/>
                </a:cxn>
                <a:cxn ang="0">
                  <a:pos x="668" y="768"/>
                </a:cxn>
                <a:cxn ang="0">
                  <a:pos x="694" y="798"/>
                </a:cxn>
                <a:cxn ang="0">
                  <a:pos x="708" y="836"/>
                </a:cxn>
                <a:cxn ang="0">
                  <a:pos x="720" y="854"/>
                </a:cxn>
                <a:cxn ang="0">
                  <a:pos x="738" y="866"/>
                </a:cxn>
                <a:cxn ang="0">
                  <a:pos x="758" y="868"/>
                </a:cxn>
                <a:cxn ang="0">
                  <a:pos x="786" y="856"/>
                </a:cxn>
                <a:cxn ang="0">
                  <a:pos x="818" y="828"/>
                </a:cxn>
                <a:cxn ang="0">
                  <a:pos x="826" y="816"/>
                </a:cxn>
                <a:cxn ang="0">
                  <a:pos x="834" y="794"/>
                </a:cxn>
                <a:cxn ang="0">
                  <a:pos x="830" y="778"/>
                </a:cxn>
                <a:cxn ang="0">
                  <a:pos x="820" y="764"/>
                </a:cxn>
                <a:cxn ang="0">
                  <a:pos x="796" y="748"/>
                </a:cxn>
                <a:cxn ang="0">
                  <a:pos x="764" y="738"/>
                </a:cxn>
                <a:cxn ang="0">
                  <a:pos x="874" y="572"/>
                </a:cxn>
                <a:cxn ang="0">
                  <a:pos x="862" y="560"/>
                </a:cxn>
                <a:cxn ang="0">
                  <a:pos x="786" y="480"/>
                </a:cxn>
                <a:cxn ang="0">
                  <a:pos x="732" y="414"/>
                </a:cxn>
                <a:cxn ang="0">
                  <a:pos x="672" y="330"/>
                </a:cxn>
                <a:cxn ang="0">
                  <a:pos x="614" y="234"/>
                </a:cxn>
                <a:cxn ang="0">
                  <a:pos x="562" y="122"/>
                </a:cxn>
                <a:cxn ang="0">
                  <a:pos x="518" y="0"/>
                </a:cxn>
              </a:cxnLst>
              <a:rect l="0" t="0" r="r" b="b"/>
              <a:pathLst>
                <a:path w="874" h="926">
                  <a:moveTo>
                    <a:pt x="518" y="0"/>
                  </a:moveTo>
                  <a:lnTo>
                    <a:pt x="0" y="94"/>
                  </a:lnTo>
                  <a:lnTo>
                    <a:pt x="0" y="94"/>
                  </a:lnTo>
                  <a:lnTo>
                    <a:pt x="6" y="116"/>
                  </a:lnTo>
                  <a:lnTo>
                    <a:pt x="24" y="178"/>
                  </a:lnTo>
                  <a:lnTo>
                    <a:pt x="38" y="222"/>
                  </a:lnTo>
                  <a:lnTo>
                    <a:pt x="56" y="272"/>
                  </a:lnTo>
                  <a:lnTo>
                    <a:pt x="78" y="328"/>
                  </a:lnTo>
                  <a:lnTo>
                    <a:pt x="104" y="390"/>
                  </a:lnTo>
                  <a:lnTo>
                    <a:pt x="136" y="454"/>
                  </a:lnTo>
                  <a:lnTo>
                    <a:pt x="172" y="520"/>
                  </a:lnTo>
                  <a:lnTo>
                    <a:pt x="212" y="590"/>
                  </a:lnTo>
                  <a:lnTo>
                    <a:pt x="258" y="660"/>
                  </a:lnTo>
                  <a:lnTo>
                    <a:pt x="284" y="694"/>
                  </a:lnTo>
                  <a:lnTo>
                    <a:pt x="312" y="730"/>
                  </a:lnTo>
                  <a:lnTo>
                    <a:pt x="340" y="764"/>
                  </a:lnTo>
                  <a:lnTo>
                    <a:pt x="370" y="798"/>
                  </a:lnTo>
                  <a:lnTo>
                    <a:pt x="402" y="830"/>
                  </a:lnTo>
                  <a:lnTo>
                    <a:pt x="434" y="864"/>
                  </a:lnTo>
                  <a:lnTo>
                    <a:pt x="468" y="896"/>
                  </a:lnTo>
                  <a:lnTo>
                    <a:pt x="506" y="926"/>
                  </a:lnTo>
                  <a:lnTo>
                    <a:pt x="668" y="768"/>
                  </a:lnTo>
                  <a:lnTo>
                    <a:pt x="694" y="798"/>
                  </a:lnTo>
                  <a:lnTo>
                    <a:pt x="694" y="798"/>
                  </a:lnTo>
                  <a:lnTo>
                    <a:pt x="700" y="818"/>
                  </a:lnTo>
                  <a:lnTo>
                    <a:pt x="708" y="836"/>
                  </a:lnTo>
                  <a:lnTo>
                    <a:pt x="714" y="844"/>
                  </a:lnTo>
                  <a:lnTo>
                    <a:pt x="720" y="854"/>
                  </a:lnTo>
                  <a:lnTo>
                    <a:pt x="728" y="860"/>
                  </a:lnTo>
                  <a:lnTo>
                    <a:pt x="738" y="866"/>
                  </a:lnTo>
                  <a:lnTo>
                    <a:pt x="748" y="868"/>
                  </a:lnTo>
                  <a:lnTo>
                    <a:pt x="758" y="868"/>
                  </a:lnTo>
                  <a:lnTo>
                    <a:pt x="772" y="864"/>
                  </a:lnTo>
                  <a:lnTo>
                    <a:pt x="786" y="856"/>
                  </a:lnTo>
                  <a:lnTo>
                    <a:pt x="800" y="844"/>
                  </a:lnTo>
                  <a:lnTo>
                    <a:pt x="818" y="828"/>
                  </a:lnTo>
                  <a:lnTo>
                    <a:pt x="818" y="828"/>
                  </a:lnTo>
                  <a:lnTo>
                    <a:pt x="826" y="816"/>
                  </a:lnTo>
                  <a:lnTo>
                    <a:pt x="832" y="804"/>
                  </a:lnTo>
                  <a:lnTo>
                    <a:pt x="834" y="794"/>
                  </a:lnTo>
                  <a:lnTo>
                    <a:pt x="834" y="786"/>
                  </a:lnTo>
                  <a:lnTo>
                    <a:pt x="830" y="778"/>
                  </a:lnTo>
                  <a:lnTo>
                    <a:pt x="826" y="770"/>
                  </a:lnTo>
                  <a:lnTo>
                    <a:pt x="820" y="764"/>
                  </a:lnTo>
                  <a:lnTo>
                    <a:pt x="812" y="758"/>
                  </a:lnTo>
                  <a:lnTo>
                    <a:pt x="796" y="748"/>
                  </a:lnTo>
                  <a:lnTo>
                    <a:pt x="780" y="742"/>
                  </a:lnTo>
                  <a:lnTo>
                    <a:pt x="764" y="738"/>
                  </a:lnTo>
                  <a:lnTo>
                    <a:pt x="730" y="702"/>
                  </a:lnTo>
                  <a:lnTo>
                    <a:pt x="874" y="572"/>
                  </a:lnTo>
                  <a:lnTo>
                    <a:pt x="874" y="572"/>
                  </a:lnTo>
                  <a:lnTo>
                    <a:pt x="862" y="560"/>
                  </a:lnTo>
                  <a:lnTo>
                    <a:pt x="832" y="530"/>
                  </a:lnTo>
                  <a:lnTo>
                    <a:pt x="786" y="480"/>
                  </a:lnTo>
                  <a:lnTo>
                    <a:pt x="760" y="450"/>
                  </a:lnTo>
                  <a:lnTo>
                    <a:pt x="732" y="414"/>
                  </a:lnTo>
                  <a:lnTo>
                    <a:pt x="702" y="374"/>
                  </a:lnTo>
                  <a:lnTo>
                    <a:pt x="672" y="330"/>
                  </a:lnTo>
                  <a:lnTo>
                    <a:pt x="644" y="284"/>
                  </a:lnTo>
                  <a:lnTo>
                    <a:pt x="614" y="234"/>
                  </a:lnTo>
                  <a:lnTo>
                    <a:pt x="586" y="180"/>
                  </a:lnTo>
                  <a:lnTo>
                    <a:pt x="562" y="122"/>
                  </a:lnTo>
                  <a:lnTo>
                    <a:pt x="538" y="64"/>
                  </a:lnTo>
                  <a:lnTo>
                    <a:pt x="518" y="0"/>
                  </a:lnTo>
                  <a:lnTo>
                    <a:pt x="518" y="0"/>
                  </a:lnTo>
                  <a:close/>
                </a:path>
              </a:pathLst>
            </a:custGeom>
            <a:gradFill flip="none" rotWithShape="1">
              <a:gsLst>
                <a:gs pos="0">
                  <a:schemeClr val="bg1">
                    <a:lumMod val="65000"/>
                  </a:schemeClr>
                </a:gs>
                <a:gs pos="69000">
                  <a:schemeClr val="bg1">
                    <a:lumMod val="75000"/>
                  </a:schemeClr>
                </a:gs>
              </a:gsLst>
              <a:lin ang="11400000" scaled="0"/>
              <a:tileRect/>
            </a:gradFill>
            <a:ln w="9525">
              <a:solidFill>
                <a:srgbClr val="FFFFFF"/>
              </a:solidFill>
              <a:prstDash val="solid"/>
              <a:round/>
              <a:headEnd/>
              <a:tailEnd/>
            </a:ln>
            <a:scene3d>
              <a:camera prst="orthographicFront"/>
              <a:lightRig rig="threePt" dir="t"/>
            </a:scene3d>
            <a:sp3d>
              <a:bevelT/>
            </a:sp3d>
          </p:spPr>
          <p:txBody>
            <a:bodyPr/>
            <a:lstStyle/>
            <a:p>
              <a:pPr algn="ctr">
                <a:defRPr/>
              </a:pPr>
              <a:endParaRPr lang="es-MX" dirty="0">
                <a:latin typeface="Arial" pitchFamily="34" charset="0"/>
                <a:cs typeface="Arial" pitchFamily="34" charset="0"/>
              </a:endParaRPr>
            </a:p>
          </p:txBody>
        </p:sp>
        <p:sp>
          <p:nvSpPr>
            <p:cNvPr id="64" name="Freeform 18"/>
            <p:cNvSpPr>
              <a:spLocks/>
            </p:cNvSpPr>
            <p:nvPr/>
          </p:nvSpPr>
          <p:spPr bwMode="auto">
            <a:xfrm>
              <a:off x="3462" y="2225"/>
              <a:ext cx="548" cy="708"/>
            </a:xfrm>
            <a:custGeom>
              <a:avLst/>
              <a:gdLst/>
              <a:ahLst/>
              <a:cxnLst>
                <a:cxn ang="0">
                  <a:pos x="4" y="474"/>
                </a:cxn>
                <a:cxn ang="0">
                  <a:pos x="0" y="476"/>
                </a:cxn>
                <a:cxn ang="0">
                  <a:pos x="20" y="452"/>
                </a:cxn>
                <a:cxn ang="0">
                  <a:pos x="66" y="392"/>
                </a:cxn>
                <a:cxn ang="0">
                  <a:pos x="106" y="330"/>
                </a:cxn>
                <a:cxn ang="0">
                  <a:pos x="146" y="254"/>
                </a:cxn>
                <a:cxn ang="0">
                  <a:pos x="184" y="164"/>
                </a:cxn>
                <a:cxn ang="0">
                  <a:pos x="212" y="58"/>
                </a:cxn>
                <a:cxn ang="0">
                  <a:pos x="548" y="42"/>
                </a:cxn>
                <a:cxn ang="0">
                  <a:pos x="544" y="78"/>
                </a:cxn>
                <a:cxn ang="0">
                  <a:pos x="528" y="172"/>
                </a:cxn>
                <a:cxn ang="0">
                  <a:pos x="488" y="308"/>
                </a:cxn>
                <a:cxn ang="0">
                  <a:pos x="456" y="388"/>
                </a:cxn>
                <a:cxn ang="0">
                  <a:pos x="416" y="472"/>
                </a:cxn>
                <a:cxn ang="0">
                  <a:pos x="418" y="474"/>
                </a:cxn>
                <a:cxn ang="0">
                  <a:pos x="428" y="486"/>
                </a:cxn>
                <a:cxn ang="0">
                  <a:pos x="440" y="496"/>
                </a:cxn>
                <a:cxn ang="0">
                  <a:pos x="462" y="500"/>
                </a:cxn>
                <a:cxn ang="0">
                  <a:pos x="484" y="514"/>
                </a:cxn>
                <a:cxn ang="0">
                  <a:pos x="488" y="524"/>
                </a:cxn>
                <a:cxn ang="0">
                  <a:pos x="488" y="540"/>
                </a:cxn>
                <a:cxn ang="0">
                  <a:pos x="478" y="560"/>
                </a:cxn>
                <a:cxn ang="0">
                  <a:pos x="472" y="570"/>
                </a:cxn>
                <a:cxn ang="0">
                  <a:pos x="458" y="582"/>
                </a:cxn>
                <a:cxn ang="0">
                  <a:pos x="446" y="584"/>
                </a:cxn>
                <a:cxn ang="0">
                  <a:pos x="428" y="578"/>
                </a:cxn>
                <a:cxn ang="0">
                  <a:pos x="412" y="560"/>
                </a:cxn>
                <a:cxn ang="0">
                  <a:pos x="406" y="550"/>
                </a:cxn>
                <a:cxn ang="0">
                  <a:pos x="382" y="536"/>
                </a:cxn>
                <a:cxn ang="0">
                  <a:pos x="376" y="536"/>
                </a:cxn>
                <a:cxn ang="0">
                  <a:pos x="328" y="598"/>
                </a:cxn>
                <a:cxn ang="0">
                  <a:pos x="254" y="676"/>
                </a:cxn>
                <a:cxn ang="0">
                  <a:pos x="218" y="706"/>
                </a:cxn>
              </a:cxnLst>
              <a:rect l="0" t="0" r="r" b="b"/>
              <a:pathLst>
                <a:path w="548" h="708">
                  <a:moveTo>
                    <a:pt x="218" y="706"/>
                  </a:moveTo>
                  <a:lnTo>
                    <a:pt x="4" y="474"/>
                  </a:lnTo>
                  <a:lnTo>
                    <a:pt x="4" y="474"/>
                  </a:lnTo>
                  <a:lnTo>
                    <a:pt x="0" y="476"/>
                  </a:lnTo>
                  <a:lnTo>
                    <a:pt x="4" y="472"/>
                  </a:lnTo>
                  <a:lnTo>
                    <a:pt x="20" y="452"/>
                  </a:lnTo>
                  <a:lnTo>
                    <a:pt x="50" y="416"/>
                  </a:lnTo>
                  <a:lnTo>
                    <a:pt x="66" y="392"/>
                  </a:lnTo>
                  <a:lnTo>
                    <a:pt x="86" y="362"/>
                  </a:lnTo>
                  <a:lnTo>
                    <a:pt x="106" y="330"/>
                  </a:lnTo>
                  <a:lnTo>
                    <a:pt x="126" y="294"/>
                  </a:lnTo>
                  <a:lnTo>
                    <a:pt x="146" y="254"/>
                  </a:lnTo>
                  <a:lnTo>
                    <a:pt x="166" y="210"/>
                  </a:lnTo>
                  <a:lnTo>
                    <a:pt x="184" y="164"/>
                  </a:lnTo>
                  <a:lnTo>
                    <a:pt x="200" y="112"/>
                  </a:lnTo>
                  <a:lnTo>
                    <a:pt x="212" y="58"/>
                  </a:lnTo>
                  <a:lnTo>
                    <a:pt x="222" y="0"/>
                  </a:lnTo>
                  <a:lnTo>
                    <a:pt x="548" y="42"/>
                  </a:lnTo>
                  <a:lnTo>
                    <a:pt x="548" y="42"/>
                  </a:lnTo>
                  <a:lnTo>
                    <a:pt x="544" y="78"/>
                  </a:lnTo>
                  <a:lnTo>
                    <a:pt x="538" y="118"/>
                  </a:lnTo>
                  <a:lnTo>
                    <a:pt x="528" y="172"/>
                  </a:lnTo>
                  <a:lnTo>
                    <a:pt x="510" y="236"/>
                  </a:lnTo>
                  <a:lnTo>
                    <a:pt x="488" y="308"/>
                  </a:lnTo>
                  <a:lnTo>
                    <a:pt x="472" y="348"/>
                  </a:lnTo>
                  <a:lnTo>
                    <a:pt x="456" y="388"/>
                  </a:lnTo>
                  <a:lnTo>
                    <a:pt x="438" y="430"/>
                  </a:lnTo>
                  <a:lnTo>
                    <a:pt x="416" y="472"/>
                  </a:lnTo>
                  <a:lnTo>
                    <a:pt x="416" y="472"/>
                  </a:lnTo>
                  <a:lnTo>
                    <a:pt x="418" y="474"/>
                  </a:lnTo>
                  <a:lnTo>
                    <a:pt x="420" y="478"/>
                  </a:lnTo>
                  <a:lnTo>
                    <a:pt x="428" y="486"/>
                  </a:lnTo>
                  <a:lnTo>
                    <a:pt x="440" y="496"/>
                  </a:lnTo>
                  <a:lnTo>
                    <a:pt x="440" y="496"/>
                  </a:lnTo>
                  <a:lnTo>
                    <a:pt x="452" y="498"/>
                  </a:lnTo>
                  <a:lnTo>
                    <a:pt x="462" y="500"/>
                  </a:lnTo>
                  <a:lnTo>
                    <a:pt x="474" y="506"/>
                  </a:lnTo>
                  <a:lnTo>
                    <a:pt x="484" y="514"/>
                  </a:lnTo>
                  <a:lnTo>
                    <a:pt x="486" y="518"/>
                  </a:lnTo>
                  <a:lnTo>
                    <a:pt x="488" y="524"/>
                  </a:lnTo>
                  <a:lnTo>
                    <a:pt x="490" y="532"/>
                  </a:lnTo>
                  <a:lnTo>
                    <a:pt x="488" y="540"/>
                  </a:lnTo>
                  <a:lnTo>
                    <a:pt x="484" y="550"/>
                  </a:lnTo>
                  <a:lnTo>
                    <a:pt x="478" y="560"/>
                  </a:lnTo>
                  <a:lnTo>
                    <a:pt x="478" y="560"/>
                  </a:lnTo>
                  <a:lnTo>
                    <a:pt x="472" y="570"/>
                  </a:lnTo>
                  <a:lnTo>
                    <a:pt x="466" y="576"/>
                  </a:lnTo>
                  <a:lnTo>
                    <a:pt x="458" y="582"/>
                  </a:lnTo>
                  <a:lnTo>
                    <a:pt x="452" y="584"/>
                  </a:lnTo>
                  <a:lnTo>
                    <a:pt x="446" y="584"/>
                  </a:lnTo>
                  <a:lnTo>
                    <a:pt x="440" y="584"/>
                  </a:lnTo>
                  <a:lnTo>
                    <a:pt x="428" y="578"/>
                  </a:lnTo>
                  <a:lnTo>
                    <a:pt x="418" y="570"/>
                  </a:lnTo>
                  <a:lnTo>
                    <a:pt x="412" y="560"/>
                  </a:lnTo>
                  <a:lnTo>
                    <a:pt x="406" y="550"/>
                  </a:lnTo>
                  <a:lnTo>
                    <a:pt x="406" y="550"/>
                  </a:lnTo>
                  <a:lnTo>
                    <a:pt x="392" y="540"/>
                  </a:lnTo>
                  <a:lnTo>
                    <a:pt x="382" y="536"/>
                  </a:lnTo>
                  <a:lnTo>
                    <a:pt x="378" y="534"/>
                  </a:lnTo>
                  <a:lnTo>
                    <a:pt x="376" y="536"/>
                  </a:lnTo>
                  <a:lnTo>
                    <a:pt x="376" y="536"/>
                  </a:lnTo>
                  <a:lnTo>
                    <a:pt x="328" y="598"/>
                  </a:lnTo>
                  <a:lnTo>
                    <a:pt x="290" y="642"/>
                  </a:lnTo>
                  <a:lnTo>
                    <a:pt x="254" y="676"/>
                  </a:lnTo>
                  <a:lnTo>
                    <a:pt x="220" y="708"/>
                  </a:lnTo>
                  <a:lnTo>
                    <a:pt x="218" y="706"/>
                  </a:lnTo>
                  <a:close/>
                </a:path>
              </a:pathLst>
            </a:custGeom>
            <a:gradFill flip="none" rotWithShape="1">
              <a:gsLst>
                <a:gs pos="0">
                  <a:schemeClr val="accent1">
                    <a:lumMod val="75000"/>
                  </a:schemeClr>
                </a:gs>
                <a:gs pos="50000">
                  <a:srgbClr val="11497F"/>
                </a:gs>
              </a:gsLst>
              <a:lin ang="0" scaled="1"/>
              <a:tileRect/>
            </a:gradFill>
            <a:ln w="9525">
              <a:solidFill>
                <a:srgbClr val="FFFFFF"/>
              </a:solidFill>
              <a:round/>
              <a:headEnd/>
              <a:tailEnd/>
            </a:ln>
            <a:scene3d>
              <a:camera prst="orthographicFront"/>
              <a:lightRig rig="threePt" dir="t"/>
            </a:scene3d>
            <a:sp3d>
              <a:bevelT w="38100"/>
            </a:sp3d>
          </p:spPr>
          <p:txBody>
            <a:bodyPr/>
            <a:lstStyle/>
            <a:p>
              <a:pPr algn="ctr">
                <a:defRPr/>
              </a:pPr>
              <a:endParaRPr lang="es-MX" dirty="0">
                <a:latin typeface="Arial" pitchFamily="34" charset="0"/>
                <a:cs typeface="Arial" pitchFamily="34" charset="0"/>
              </a:endParaRPr>
            </a:p>
          </p:txBody>
        </p:sp>
        <p:sp>
          <p:nvSpPr>
            <p:cNvPr id="65" name="Freeform 20"/>
            <p:cNvSpPr>
              <a:spLocks/>
            </p:cNvSpPr>
            <p:nvPr/>
          </p:nvSpPr>
          <p:spPr bwMode="auto">
            <a:xfrm>
              <a:off x="3624" y="1605"/>
              <a:ext cx="490" cy="776"/>
            </a:xfrm>
            <a:custGeom>
              <a:avLst/>
              <a:gdLst/>
              <a:ahLst/>
              <a:cxnLst>
                <a:cxn ang="0">
                  <a:pos x="214" y="754"/>
                </a:cxn>
                <a:cxn ang="0">
                  <a:pos x="216" y="732"/>
                </a:cxn>
                <a:cxn ang="0">
                  <a:pos x="220" y="722"/>
                </a:cxn>
                <a:cxn ang="0">
                  <a:pos x="226" y="718"/>
                </a:cxn>
                <a:cxn ang="0">
                  <a:pos x="234" y="702"/>
                </a:cxn>
                <a:cxn ang="0">
                  <a:pos x="234" y="682"/>
                </a:cxn>
                <a:cxn ang="0">
                  <a:pos x="224" y="666"/>
                </a:cxn>
                <a:cxn ang="0">
                  <a:pos x="216" y="662"/>
                </a:cxn>
                <a:cxn ang="0">
                  <a:pos x="188" y="662"/>
                </a:cxn>
                <a:cxn ang="0">
                  <a:pos x="172" y="676"/>
                </a:cxn>
                <a:cxn ang="0">
                  <a:pos x="168" y="696"/>
                </a:cxn>
                <a:cxn ang="0">
                  <a:pos x="174" y="716"/>
                </a:cxn>
                <a:cxn ang="0">
                  <a:pos x="44" y="712"/>
                </a:cxn>
                <a:cxn ang="0">
                  <a:pos x="42" y="714"/>
                </a:cxn>
                <a:cxn ang="0">
                  <a:pos x="46" y="690"/>
                </a:cxn>
                <a:cxn ang="0">
                  <a:pos x="56" y="622"/>
                </a:cxn>
                <a:cxn ang="0">
                  <a:pos x="58" y="556"/>
                </a:cxn>
                <a:cxn ang="0">
                  <a:pos x="56" y="476"/>
                </a:cxn>
                <a:cxn ang="0">
                  <a:pos x="44" y="384"/>
                </a:cxn>
                <a:cxn ang="0">
                  <a:pos x="18" y="280"/>
                </a:cxn>
                <a:cxn ang="0">
                  <a:pos x="226" y="0"/>
                </a:cxn>
                <a:cxn ang="0">
                  <a:pos x="232" y="8"/>
                </a:cxn>
                <a:cxn ang="0">
                  <a:pos x="270" y="62"/>
                </a:cxn>
                <a:cxn ang="0">
                  <a:pos x="298" y="112"/>
                </a:cxn>
                <a:cxn ang="0">
                  <a:pos x="326" y="178"/>
                </a:cxn>
                <a:cxn ang="0">
                  <a:pos x="352" y="258"/>
                </a:cxn>
                <a:cxn ang="0">
                  <a:pos x="374" y="354"/>
                </a:cxn>
                <a:cxn ang="0">
                  <a:pos x="388" y="468"/>
                </a:cxn>
                <a:cxn ang="0">
                  <a:pos x="388" y="470"/>
                </a:cxn>
                <a:cxn ang="0">
                  <a:pos x="404" y="472"/>
                </a:cxn>
                <a:cxn ang="0">
                  <a:pos x="420" y="474"/>
                </a:cxn>
                <a:cxn ang="0">
                  <a:pos x="440" y="464"/>
                </a:cxn>
                <a:cxn ang="0">
                  <a:pos x="464" y="462"/>
                </a:cxn>
                <a:cxn ang="0">
                  <a:pos x="476" y="468"/>
                </a:cxn>
                <a:cxn ang="0">
                  <a:pos x="484" y="480"/>
                </a:cxn>
                <a:cxn ang="0">
                  <a:pos x="490" y="502"/>
                </a:cxn>
                <a:cxn ang="0">
                  <a:pos x="490" y="514"/>
                </a:cxn>
                <a:cxn ang="0">
                  <a:pos x="486" y="532"/>
                </a:cxn>
                <a:cxn ang="0">
                  <a:pos x="476" y="542"/>
                </a:cxn>
                <a:cxn ang="0">
                  <a:pos x="458" y="546"/>
                </a:cxn>
                <a:cxn ang="0">
                  <a:pos x="434" y="542"/>
                </a:cxn>
                <a:cxn ang="0">
                  <a:pos x="424" y="538"/>
                </a:cxn>
                <a:cxn ang="0">
                  <a:pos x="396" y="540"/>
                </a:cxn>
                <a:cxn ang="0">
                  <a:pos x="390" y="544"/>
                </a:cxn>
                <a:cxn ang="0">
                  <a:pos x="390" y="622"/>
                </a:cxn>
                <a:cxn ang="0">
                  <a:pos x="376" y="728"/>
                </a:cxn>
                <a:cxn ang="0">
                  <a:pos x="364" y="776"/>
                </a:cxn>
              </a:cxnLst>
              <a:rect l="0" t="0" r="r" b="b"/>
              <a:pathLst>
                <a:path w="490" h="776">
                  <a:moveTo>
                    <a:pt x="364" y="776"/>
                  </a:moveTo>
                  <a:lnTo>
                    <a:pt x="214" y="754"/>
                  </a:lnTo>
                  <a:lnTo>
                    <a:pt x="214" y="754"/>
                  </a:lnTo>
                  <a:lnTo>
                    <a:pt x="216" y="732"/>
                  </a:lnTo>
                  <a:lnTo>
                    <a:pt x="216" y="726"/>
                  </a:lnTo>
                  <a:lnTo>
                    <a:pt x="220" y="722"/>
                  </a:lnTo>
                  <a:lnTo>
                    <a:pt x="220" y="722"/>
                  </a:lnTo>
                  <a:lnTo>
                    <a:pt x="226" y="718"/>
                  </a:lnTo>
                  <a:lnTo>
                    <a:pt x="230" y="712"/>
                  </a:lnTo>
                  <a:lnTo>
                    <a:pt x="234" y="702"/>
                  </a:lnTo>
                  <a:lnTo>
                    <a:pt x="236" y="692"/>
                  </a:lnTo>
                  <a:lnTo>
                    <a:pt x="234" y="682"/>
                  </a:lnTo>
                  <a:lnTo>
                    <a:pt x="230" y="672"/>
                  </a:lnTo>
                  <a:lnTo>
                    <a:pt x="224" y="666"/>
                  </a:lnTo>
                  <a:lnTo>
                    <a:pt x="216" y="662"/>
                  </a:lnTo>
                  <a:lnTo>
                    <a:pt x="216" y="662"/>
                  </a:lnTo>
                  <a:lnTo>
                    <a:pt x="200" y="660"/>
                  </a:lnTo>
                  <a:lnTo>
                    <a:pt x="188" y="662"/>
                  </a:lnTo>
                  <a:lnTo>
                    <a:pt x="178" y="668"/>
                  </a:lnTo>
                  <a:lnTo>
                    <a:pt x="172" y="676"/>
                  </a:lnTo>
                  <a:lnTo>
                    <a:pt x="170" y="686"/>
                  </a:lnTo>
                  <a:lnTo>
                    <a:pt x="168" y="696"/>
                  </a:lnTo>
                  <a:lnTo>
                    <a:pt x="170" y="706"/>
                  </a:lnTo>
                  <a:lnTo>
                    <a:pt x="174" y="716"/>
                  </a:lnTo>
                  <a:lnTo>
                    <a:pt x="162" y="740"/>
                  </a:lnTo>
                  <a:lnTo>
                    <a:pt x="44" y="712"/>
                  </a:lnTo>
                  <a:lnTo>
                    <a:pt x="44" y="712"/>
                  </a:lnTo>
                  <a:lnTo>
                    <a:pt x="42" y="714"/>
                  </a:lnTo>
                  <a:lnTo>
                    <a:pt x="42" y="712"/>
                  </a:lnTo>
                  <a:lnTo>
                    <a:pt x="46" y="690"/>
                  </a:lnTo>
                  <a:lnTo>
                    <a:pt x="54" y="650"/>
                  </a:lnTo>
                  <a:lnTo>
                    <a:pt x="56" y="622"/>
                  </a:lnTo>
                  <a:lnTo>
                    <a:pt x="58" y="592"/>
                  </a:lnTo>
                  <a:lnTo>
                    <a:pt x="58" y="556"/>
                  </a:lnTo>
                  <a:lnTo>
                    <a:pt x="58" y="518"/>
                  </a:lnTo>
                  <a:lnTo>
                    <a:pt x="56" y="476"/>
                  </a:lnTo>
                  <a:lnTo>
                    <a:pt x="50" y="432"/>
                  </a:lnTo>
                  <a:lnTo>
                    <a:pt x="44" y="384"/>
                  </a:lnTo>
                  <a:lnTo>
                    <a:pt x="32" y="334"/>
                  </a:lnTo>
                  <a:lnTo>
                    <a:pt x="18" y="280"/>
                  </a:lnTo>
                  <a:lnTo>
                    <a:pt x="0" y="226"/>
                  </a:lnTo>
                  <a:lnTo>
                    <a:pt x="226" y="0"/>
                  </a:lnTo>
                  <a:lnTo>
                    <a:pt x="226" y="0"/>
                  </a:lnTo>
                  <a:lnTo>
                    <a:pt x="232" y="8"/>
                  </a:lnTo>
                  <a:lnTo>
                    <a:pt x="248" y="28"/>
                  </a:lnTo>
                  <a:lnTo>
                    <a:pt x="270" y="62"/>
                  </a:lnTo>
                  <a:lnTo>
                    <a:pt x="284" y="86"/>
                  </a:lnTo>
                  <a:lnTo>
                    <a:pt x="298" y="112"/>
                  </a:lnTo>
                  <a:lnTo>
                    <a:pt x="312" y="142"/>
                  </a:lnTo>
                  <a:lnTo>
                    <a:pt x="326" y="178"/>
                  </a:lnTo>
                  <a:lnTo>
                    <a:pt x="338" y="216"/>
                  </a:lnTo>
                  <a:lnTo>
                    <a:pt x="352" y="258"/>
                  </a:lnTo>
                  <a:lnTo>
                    <a:pt x="362" y="304"/>
                  </a:lnTo>
                  <a:lnTo>
                    <a:pt x="374" y="354"/>
                  </a:lnTo>
                  <a:lnTo>
                    <a:pt x="382" y="410"/>
                  </a:lnTo>
                  <a:lnTo>
                    <a:pt x="388" y="468"/>
                  </a:lnTo>
                  <a:lnTo>
                    <a:pt x="388" y="468"/>
                  </a:lnTo>
                  <a:lnTo>
                    <a:pt x="388" y="470"/>
                  </a:lnTo>
                  <a:lnTo>
                    <a:pt x="392" y="472"/>
                  </a:lnTo>
                  <a:lnTo>
                    <a:pt x="404" y="472"/>
                  </a:lnTo>
                  <a:lnTo>
                    <a:pt x="420" y="474"/>
                  </a:lnTo>
                  <a:lnTo>
                    <a:pt x="420" y="474"/>
                  </a:lnTo>
                  <a:lnTo>
                    <a:pt x="430" y="468"/>
                  </a:lnTo>
                  <a:lnTo>
                    <a:pt x="440" y="464"/>
                  </a:lnTo>
                  <a:lnTo>
                    <a:pt x="452" y="462"/>
                  </a:lnTo>
                  <a:lnTo>
                    <a:pt x="464" y="462"/>
                  </a:lnTo>
                  <a:lnTo>
                    <a:pt x="470" y="464"/>
                  </a:lnTo>
                  <a:lnTo>
                    <a:pt x="476" y="468"/>
                  </a:lnTo>
                  <a:lnTo>
                    <a:pt x="480" y="474"/>
                  </a:lnTo>
                  <a:lnTo>
                    <a:pt x="484" y="480"/>
                  </a:lnTo>
                  <a:lnTo>
                    <a:pt x="488" y="490"/>
                  </a:lnTo>
                  <a:lnTo>
                    <a:pt x="490" y="502"/>
                  </a:lnTo>
                  <a:lnTo>
                    <a:pt x="490" y="502"/>
                  </a:lnTo>
                  <a:lnTo>
                    <a:pt x="490" y="514"/>
                  </a:lnTo>
                  <a:lnTo>
                    <a:pt x="488" y="524"/>
                  </a:lnTo>
                  <a:lnTo>
                    <a:pt x="486" y="532"/>
                  </a:lnTo>
                  <a:lnTo>
                    <a:pt x="482" y="538"/>
                  </a:lnTo>
                  <a:lnTo>
                    <a:pt x="476" y="542"/>
                  </a:lnTo>
                  <a:lnTo>
                    <a:pt x="470" y="544"/>
                  </a:lnTo>
                  <a:lnTo>
                    <a:pt x="458" y="546"/>
                  </a:lnTo>
                  <a:lnTo>
                    <a:pt x="446" y="546"/>
                  </a:lnTo>
                  <a:lnTo>
                    <a:pt x="434" y="542"/>
                  </a:lnTo>
                  <a:lnTo>
                    <a:pt x="424" y="538"/>
                  </a:lnTo>
                  <a:lnTo>
                    <a:pt x="424" y="538"/>
                  </a:lnTo>
                  <a:lnTo>
                    <a:pt x="408" y="538"/>
                  </a:lnTo>
                  <a:lnTo>
                    <a:pt x="396" y="540"/>
                  </a:lnTo>
                  <a:lnTo>
                    <a:pt x="392" y="542"/>
                  </a:lnTo>
                  <a:lnTo>
                    <a:pt x="390" y="544"/>
                  </a:lnTo>
                  <a:lnTo>
                    <a:pt x="390" y="544"/>
                  </a:lnTo>
                  <a:lnTo>
                    <a:pt x="390" y="622"/>
                  </a:lnTo>
                  <a:lnTo>
                    <a:pt x="384" y="680"/>
                  </a:lnTo>
                  <a:lnTo>
                    <a:pt x="376" y="728"/>
                  </a:lnTo>
                  <a:lnTo>
                    <a:pt x="366" y="774"/>
                  </a:lnTo>
                  <a:lnTo>
                    <a:pt x="364" y="776"/>
                  </a:lnTo>
                  <a:close/>
                </a:path>
              </a:pathLst>
            </a:custGeom>
            <a:gradFill flip="none" rotWithShape="1">
              <a:gsLst>
                <a:gs pos="0">
                  <a:schemeClr val="accent1">
                    <a:lumMod val="75000"/>
                  </a:schemeClr>
                </a:gs>
                <a:gs pos="50000">
                  <a:srgbClr val="11497F"/>
                </a:gs>
              </a:gsLst>
              <a:lin ang="0" scaled="1"/>
              <a:tileRect/>
            </a:gradFill>
            <a:ln w="9525">
              <a:solidFill>
                <a:srgbClr val="FFFFFF"/>
              </a:solidFill>
              <a:round/>
              <a:headEnd/>
              <a:tailEnd/>
            </a:ln>
            <a:scene3d>
              <a:camera prst="orthographicFront"/>
              <a:lightRig rig="threePt" dir="t"/>
            </a:scene3d>
            <a:sp3d>
              <a:bevelT w="38100"/>
            </a:sp3d>
          </p:spPr>
          <p:txBody>
            <a:bodyPr/>
            <a:lstStyle/>
            <a:p>
              <a:pPr algn="ctr">
                <a:defRPr/>
              </a:pPr>
              <a:endParaRPr lang="es-MX" dirty="0">
                <a:latin typeface="Arial" pitchFamily="34" charset="0"/>
                <a:cs typeface="Arial" pitchFamily="34" charset="0"/>
              </a:endParaRPr>
            </a:p>
          </p:txBody>
        </p:sp>
        <p:sp>
          <p:nvSpPr>
            <p:cNvPr id="66" name="Freeform 22"/>
            <p:cNvSpPr>
              <a:spLocks/>
            </p:cNvSpPr>
            <p:nvPr/>
          </p:nvSpPr>
          <p:spPr bwMode="auto">
            <a:xfrm>
              <a:off x="3052" y="2705"/>
              <a:ext cx="616" cy="552"/>
            </a:xfrm>
            <a:custGeom>
              <a:avLst/>
              <a:gdLst/>
              <a:ahLst/>
              <a:cxnLst>
                <a:cxn ang="0">
                  <a:pos x="36" y="552"/>
                </a:cxn>
                <a:cxn ang="0">
                  <a:pos x="32" y="536"/>
                </a:cxn>
                <a:cxn ang="0">
                  <a:pos x="14" y="376"/>
                </a:cxn>
                <a:cxn ang="0">
                  <a:pos x="0" y="202"/>
                </a:cxn>
                <a:cxn ang="0">
                  <a:pos x="88" y="180"/>
                </a:cxn>
                <a:cxn ang="0">
                  <a:pos x="176" y="148"/>
                </a:cxn>
                <a:cxn ang="0">
                  <a:pos x="242" y="116"/>
                </a:cxn>
                <a:cxn ang="0">
                  <a:pos x="310" y="76"/>
                </a:cxn>
                <a:cxn ang="0">
                  <a:pos x="376" y="28"/>
                </a:cxn>
                <a:cxn ang="0">
                  <a:pos x="616" y="228"/>
                </a:cxn>
                <a:cxn ang="0">
                  <a:pos x="602" y="244"/>
                </a:cxn>
                <a:cxn ang="0">
                  <a:pos x="540" y="302"/>
                </a:cxn>
                <a:cxn ang="0">
                  <a:pos x="480" y="352"/>
                </a:cxn>
                <a:cxn ang="0">
                  <a:pos x="446" y="376"/>
                </a:cxn>
                <a:cxn ang="0">
                  <a:pos x="454" y="392"/>
                </a:cxn>
                <a:cxn ang="0">
                  <a:pos x="464" y="402"/>
                </a:cxn>
                <a:cxn ang="0">
                  <a:pos x="484" y="414"/>
                </a:cxn>
                <a:cxn ang="0">
                  <a:pos x="502" y="434"/>
                </a:cxn>
                <a:cxn ang="0">
                  <a:pos x="504" y="446"/>
                </a:cxn>
                <a:cxn ang="0">
                  <a:pos x="498" y="460"/>
                </a:cxn>
                <a:cxn ang="0">
                  <a:pos x="484" y="476"/>
                </a:cxn>
                <a:cxn ang="0">
                  <a:pos x="472" y="484"/>
                </a:cxn>
                <a:cxn ang="0">
                  <a:pos x="452" y="490"/>
                </a:cxn>
                <a:cxn ang="0">
                  <a:pos x="438" y="490"/>
                </a:cxn>
                <a:cxn ang="0">
                  <a:pos x="430" y="482"/>
                </a:cxn>
                <a:cxn ang="0">
                  <a:pos x="420" y="466"/>
                </a:cxn>
                <a:cxn ang="0">
                  <a:pos x="418" y="442"/>
                </a:cxn>
                <a:cxn ang="0">
                  <a:pos x="410" y="424"/>
                </a:cxn>
                <a:cxn ang="0">
                  <a:pos x="400" y="410"/>
                </a:cxn>
                <a:cxn ang="0">
                  <a:pos x="396" y="410"/>
                </a:cxn>
                <a:cxn ang="0">
                  <a:pos x="302" y="462"/>
                </a:cxn>
                <a:cxn ang="0">
                  <a:pos x="228" y="496"/>
                </a:cxn>
                <a:cxn ang="0">
                  <a:pos x="116" y="532"/>
                </a:cxn>
                <a:cxn ang="0">
                  <a:pos x="36" y="552"/>
                </a:cxn>
              </a:cxnLst>
              <a:rect l="0" t="0" r="r" b="b"/>
              <a:pathLst>
                <a:path w="616" h="552">
                  <a:moveTo>
                    <a:pt x="36" y="552"/>
                  </a:moveTo>
                  <a:lnTo>
                    <a:pt x="36" y="552"/>
                  </a:lnTo>
                  <a:lnTo>
                    <a:pt x="34" y="548"/>
                  </a:lnTo>
                  <a:lnTo>
                    <a:pt x="32" y="536"/>
                  </a:lnTo>
                  <a:lnTo>
                    <a:pt x="26" y="498"/>
                  </a:lnTo>
                  <a:lnTo>
                    <a:pt x="14" y="376"/>
                  </a:lnTo>
                  <a:lnTo>
                    <a:pt x="0" y="202"/>
                  </a:lnTo>
                  <a:lnTo>
                    <a:pt x="0" y="202"/>
                  </a:lnTo>
                  <a:lnTo>
                    <a:pt x="42" y="192"/>
                  </a:lnTo>
                  <a:lnTo>
                    <a:pt x="88" y="180"/>
                  </a:lnTo>
                  <a:lnTo>
                    <a:pt x="144" y="160"/>
                  </a:lnTo>
                  <a:lnTo>
                    <a:pt x="176" y="148"/>
                  </a:lnTo>
                  <a:lnTo>
                    <a:pt x="208" y="132"/>
                  </a:lnTo>
                  <a:lnTo>
                    <a:pt x="242" y="116"/>
                  </a:lnTo>
                  <a:lnTo>
                    <a:pt x="276" y="98"/>
                  </a:lnTo>
                  <a:lnTo>
                    <a:pt x="310" y="76"/>
                  </a:lnTo>
                  <a:lnTo>
                    <a:pt x="344" y="54"/>
                  </a:lnTo>
                  <a:lnTo>
                    <a:pt x="376" y="28"/>
                  </a:lnTo>
                  <a:lnTo>
                    <a:pt x="406" y="0"/>
                  </a:lnTo>
                  <a:lnTo>
                    <a:pt x="616" y="228"/>
                  </a:lnTo>
                  <a:lnTo>
                    <a:pt x="616" y="228"/>
                  </a:lnTo>
                  <a:lnTo>
                    <a:pt x="602" y="244"/>
                  </a:lnTo>
                  <a:lnTo>
                    <a:pt x="564" y="280"/>
                  </a:lnTo>
                  <a:lnTo>
                    <a:pt x="540" y="302"/>
                  </a:lnTo>
                  <a:lnTo>
                    <a:pt x="510" y="328"/>
                  </a:lnTo>
                  <a:lnTo>
                    <a:pt x="480" y="352"/>
                  </a:lnTo>
                  <a:lnTo>
                    <a:pt x="446" y="376"/>
                  </a:lnTo>
                  <a:lnTo>
                    <a:pt x="446" y="376"/>
                  </a:lnTo>
                  <a:lnTo>
                    <a:pt x="450" y="382"/>
                  </a:lnTo>
                  <a:lnTo>
                    <a:pt x="454" y="392"/>
                  </a:lnTo>
                  <a:lnTo>
                    <a:pt x="464" y="402"/>
                  </a:lnTo>
                  <a:lnTo>
                    <a:pt x="464" y="402"/>
                  </a:lnTo>
                  <a:lnTo>
                    <a:pt x="474" y="408"/>
                  </a:lnTo>
                  <a:lnTo>
                    <a:pt x="484" y="414"/>
                  </a:lnTo>
                  <a:lnTo>
                    <a:pt x="494" y="422"/>
                  </a:lnTo>
                  <a:lnTo>
                    <a:pt x="502" y="434"/>
                  </a:lnTo>
                  <a:lnTo>
                    <a:pt x="504" y="440"/>
                  </a:lnTo>
                  <a:lnTo>
                    <a:pt x="504" y="446"/>
                  </a:lnTo>
                  <a:lnTo>
                    <a:pt x="502" y="452"/>
                  </a:lnTo>
                  <a:lnTo>
                    <a:pt x="498" y="460"/>
                  </a:lnTo>
                  <a:lnTo>
                    <a:pt x="492" y="468"/>
                  </a:lnTo>
                  <a:lnTo>
                    <a:pt x="484" y="476"/>
                  </a:lnTo>
                  <a:lnTo>
                    <a:pt x="484" y="476"/>
                  </a:lnTo>
                  <a:lnTo>
                    <a:pt x="472" y="484"/>
                  </a:lnTo>
                  <a:lnTo>
                    <a:pt x="462" y="488"/>
                  </a:lnTo>
                  <a:lnTo>
                    <a:pt x="452" y="490"/>
                  </a:lnTo>
                  <a:lnTo>
                    <a:pt x="446" y="492"/>
                  </a:lnTo>
                  <a:lnTo>
                    <a:pt x="438" y="490"/>
                  </a:lnTo>
                  <a:lnTo>
                    <a:pt x="434" y="486"/>
                  </a:lnTo>
                  <a:lnTo>
                    <a:pt x="430" y="482"/>
                  </a:lnTo>
                  <a:lnTo>
                    <a:pt x="426" y="478"/>
                  </a:lnTo>
                  <a:lnTo>
                    <a:pt x="420" y="466"/>
                  </a:lnTo>
                  <a:lnTo>
                    <a:pt x="418" y="454"/>
                  </a:lnTo>
                  <a:lnTo>
                    <a:pt x="418" y="442"/>
                  </a:lnTo>
                  <a:lnTo>
                    <a:pt x="418" y="442"/>
                  </a:lnTo>
                  <a:lnTo>
                    <a:pt x="410" y="424"/>
                  </a:lnTo>
                  <a:lnTo>
                    <a:pt x="402" y="414"/>
                  </a:lnTo>
                  <a:lnTo>
                    <a:pt x="400" y="410"/>
                  </a:lnTo>
                  <a:lnTo>
                    <a:pt x="396" y="410"/>
                  </a:lnTo>
                  <a:lnTo>
                    <a:pt x="396" y="410"/>
                  </a:lnTo>
                  <a:lnTo>
                    <a:pt x="332" y="446"/>
                  </a:lnTo>
                  <a:lnTo>
                    <a:pt x="302" y="462"/>
                  </a:lnTo>
                  <a:lnTo>
                    <a:pt x="268" y="478"/>
                  </a:lnTo>
                  <a:lnTo>
                    <a:pt x="228" y="496"/>
                  </a:lnTo>
                  <a:lnTo>
                    <a:pt x="178" y="512"/>
                  </a:lnTo>
                  <a:lnTo>
                    <a:pt x="116" y="532"/>
                  </a:lnTo>
                  <a:lnTo>
                    <a:pt x="36" y="552"/>
                  </a:lnTo>
                  <a:lnTo>
                    <a:pt x="36" y="552"/>
                  </a:lnTo>
                  <a:close/>
                </a:path>
              </a:pathLst>
            </a:custGeom>
            <a:gradFill flip="none" rotWithShape="1">
              <a:gsLst>
                <a:gs pos="0">
                  <a:srgbClr val="FFC000"/>
                </a:gs>
                <a:gs pos="50000">
                  <a:srgbClr val="FF9933"/>
                </a:gs>
              </a:gsLst>
              <a:lin ang="0" scaled="1"/>
              <a:tileRect/>
            </a:gradFill>
            <a:ln w="9525">
              <a:solidFill>
                <a:srgbClr val="FFFFFF"/>
              </a:solidFill>
              <a:prstDash val="solid"/>
              <a:round/>
              <a:headEnd/>
              <a:tailEnd/>
            </a:ln>
            <a:scene3d>
              <a:camera prst="orthographicFront"/>
              <a:lightRig rig="threePt" dir="t"/>
            </a:scene3d>
            <a:sp3d>
              <a:bevelT w="38100"/>
            </a:sp3d>
          </p:spPr>
          <p:txBody>
            <a:bodyPr/>
            <a:lstStyle/>
            <a:p>
              <a:pPr algn="ctr">
                <a:defRPr/>
              </a:pPr>
              <a:endParaRPr lang="es-MX">
                <a:latin typeface="Arial" pitchFamily="34" charset="0"/>
                <a:cs typeface="Arial" pitchFamily="34" charset="0"/>
              </a:endParaRPr>
            </a:p>
          </p:txBody>
        </p:sp>
        <p:sp>
          <p:nvSpPr>
            <p:cNvPr id="67" name="Freeform 23"/>
            <p:cNvSpPr>
              <a:spLocks/>
            </p:cNvSpPr>
            <p:nvPr/>
          </p:nvSpPr>
          <p:spPr bwMode="auto">
            <a:xfrm>
              <a:off x="3296" y="1265"/>
              <a:ext cx="644" cy="622"/>
            </a:xfrm>
            <a:custGeom>
              <a:avLst/>
              <a:gdLst/>
              <a:ahLst/>
              <a:cxnLst>
                <a:cxn ang="0">
                  <a:pos x="642" y="500"/>
                </a:cxn>
                <a:cxn ang="0">
                  <a:pos x="522" y="556"/>
                </a:cxn>
                <a:cxn ang="0">
                  <a:pos x="522" y="556"/>
                </a:cxn>
                <a:cxn ang="0">
                  <a:pos x="516" y="538"/>
                </a:cxn>
                <a:cxn ang="0">
                  <a:pos x="516" y="534"/>
                </a:cxn>
                <a:cxn ang="0">
                  <a:pos x="518" y="530"/>
                </a:cxn>
                <a:cxn ang="0">
                  <a:pos x="518" y="530"/>
                </a:cxn>
                <a:cxn ang="0">
                  <a:pos x="522" y="522"/>
                </a:cxn>
                <a:cxn ang="0">
                  <a:pos x="524" y="512"/>
                </a:cxn>
                <a:cxn ang="0">
                  <a:pos x="522" y="502"/>
                </a:cxn>
                <a:cxn ang="0">
                  <a:pos x="518" y="494"/>
                </a:cxn>
                <a:cxn ang="0">
                  <a:pos x="510" y="488"/>
                </a:cxn>
                <a:cxn ang="0">
                  <a:pos x="500" y="484"/>
                </a:cxn>
                <a:cxn ang="0">
                  <a:pos x="490" y="482"/>
                </a:cxn>
                <a:cxn ang="0">
                  <a:pos x="478" y="486"/>
                </a:cxn>
                <a:cxn ang="0">
                  <a:pos x="478" y="486"/>
                </a:cxn>
                <a:cxn ang="0">
                  <a:pos x="464" y="494"/>
                </a:cxn>
                <a:cxn ang="0">
                  <a:pos x="454" y="504"/>
                </a:cxn>
                <a:cxn ang="0">
                  <a:pos x="448" y="512"/>
                </a:cxn>
                <a:cxn ang="0">
                  <a:pos x="446" y="522"/>
                </a:cxn>
                <a:cxn ang="0">
                  <a:pos x="448" y="532"/>
                </a:cxn>
                <a:cxn ang="0">
                  <a:pos x="452" y="540"/>
                </a:cxn>
                <a:cxn ang="0">
                  <a:pos x="460" y="548"/>
                </a:cxn>
                <a:cxn ang="0">
                  <a:pos x="468" y="554"/>
                </a:cxn>
                <a:cxn ang="0">
                  <a:pos x="472" y="574"/>
                </a:cxn>
                <a:cxn ang="0">
                  <a:pos x="346" y="622"/>
                </a:cxn>
                <a:cxn ang="0">
                  <a:pos x="346" y="622"/>
                </a:cxn>
                <a:cxn ang="0">
                  <a:pos x="344" y="612"/>
                </a:cxn>
                <a:cxn ang="0">
                  <a:pos x="332" y="586"/>
                </a:cxn>
                <a:cxn ang="0">
                  <a:pos x="310" y="544"/>
                </a:cxn>
                <a:cxn ang="0">
                  <a:pos x="296" y="518"/>
                </a:cxn>
                <a:cxn ang="0">
                  <a:pos x="278" y="490"/>
                </a:cxn>
                <a:cxn ang="0">
                  <a:pos x="258" y="462"/>
                </a:cxn>
                <a:cxn ang="0">
                  <a:pos x="232" y="430"/>
                </a:cxn>
                <a:cxn ang="0">
                  <a:pos x="204" y="398"/>
                </a:cxn>
                <a:cxn ang="0">
                  <a:pos x="172" y="366"/>
                </a:cxn>
                <a:cxn ang="0">
                  <a:pos x="136" y="334"/>
                </a:cxn>
                <a:cxn ang="0">
                  <a:pos x="94" y="302"/>
                </a:cxn>
                <a:cxn ang="0">
                  <a:pos x="50" y="270"/>
                </a:cxn>
                <a:cxn ang="0">
                  <a:pos x="0" y="238"/>
                </a:cxn>
                <a:cxn ang="0">
                  <a:pos x="212" y="0"/>
                </a:cxn>
                <a:cxn ang="0">
                  <a:pos x="212" y="0"/>
                </a:cxn>
                <a:cxn ang="0">
                  <a:pos x="236" y="20"/>
                </a:cxn>
                <a:cxn ang="0">
                  <a:pos x="298" y="68"/>
                </a:cxn>
                <a:cxn ang="0">
                  <a:pos x="338" y="102"/>
                </a:cxn>
                <a:cxn ang="0">
                  <a:pos x="382" y="142"/>
                </a:cxn>
                <a:cxn ang="0">
                  <a:pos x="426" y="184"/>
                </a:cxn>
                <a:cxn ang="0">
                  <a:pos x="468" y="230"/>
                </a:cxn>
                <a:cxn ang="0">
                  <a:pos x="468" y="230"/>
                </a:cxn>
                <a:cxn ang="0">
                  <a:pos x="496" y="264"/>
                </a:cxn>
                <a:cxn ang="0">
                  <a:pos x="524" y="300"/>
                </a:cxn>
                <a:cxn ang="0">
                  <a:pos x="550" y="336"/>
                </a:cxn>
                <a:cxn ang="0">
                  <a:pos x="576" y="374"/>
                </a:cxn>
                <a:cxn ang="0">
                  <a:pos x="598" y="410"/>
                </a:cxn>
                <a:cxn ang="0">
                  <a:pos x="616" y="444"/>
                </a:cxn>
                <a:cxn ang="0">
                  <a:pos x="632" y="472"/>
                </a:cxn>
                <a:cxn ang="0">
                  <a:pos x="644" y="498"/>
                </a:cxn>
                <a:cxn ang="0">
                  <a:pos x="642" y="500"/>
                </a:cxn>
              </a:cxnLst>
              <a:rect l="0" t="0" r="r" b="b"/>
              <a:pathLst>
                <a:path w="644" h="622">
                  <a:moveTo>
                    <a:pt x="642" y="500"/>
                  </a:moveTo>
                  <a:lnTo>
                    <a:pt x="522" y="556"/>
                  </a:lnTo>
                  <a:lnTo>
                    <a:pt x="522" y="556"/>
                  </a:lnTo>
                  <a:lnTo>
                    <a:pt x="516" y="538"/>
                  </a:lnTo>
                  <a:lnTo>
                    <a:pt x="516" y="534"/>
                  </a:lnTo>
                  <a:lnTo>
                    <a:pt x="518" y="530"/>
                  </a:lnTo>
                  <a:lnTo>
                    <a:pt x="518" y="530"/>
                  </a:lnTo>
                  <a:lnTo>
                    <a:pt x="522" y="522"/>
                  </a:lnTo>
                  <a:lnTo>
                    <a:pt x="524" y="512"/>
                  </a:lnTo>
                  <a:lnTo>
                    <a:pt x="522" y="502"/>
                  </a:lnTo>
                  <a:lnTo>
                    <a:pt x="518" y="494"/>
                  </a:lnTo>
                  <a:lnTo>
                    <a:pt x="510" y="488"/>
                  </a:lnTo>
                  <a:lnTo>
                    <a:pt x="500" y="484"/>
                  </a:lnTo>
                  <a:lnTo>
                    <a:pt x="490" y="482"/>
                  </a:lnTo>
                  <a:lnTo>
                    <a:pt x="478" y="486"/>
                  </a:lnTo>
                  <a:lnTo>
                    <a:pt x="478" y="486"/>
                  </a:lnTo>
                  <a:lnTo>
                    <a:pt x="464" y="494"/>
                  </a:lnTo>
                  <a:lnTo>
                    <a:pt x="454" y="504"/>
                  </a:lnTo>
                  <a:lnTo>
                    <a:pt x="448" y="512"/>
                  </a:lnTo>
                  <a:lnTo>
                    <a:pt x="446" y="522"/>
                  </a:lnTo>
                  <a:lnTo>
                    <a:pt x="448" y="532"/>
                  </a:lnTo>
                  <a:lnTo>
                    <a:pt x="452" y="540"/>
                  </a:lnTo>
                  <a:lnTo>
                    <a:pt x="460" y="548"/>
                  </a:lnTo>
                  <a:lnTo>
                    <a:pt x="468" y="554"/>
                  </a:lnTo>
                  <a:lnTo>
                    <a:pt x="472" y="574"/>
                  </a:lnTo>
                  <a:lnTo>
                    <a:pt x="346" y="622"/>
                  </a:lnTo>
                  <a:lnTo>
                    <a:pt x="346" y="622"/>
                  </a:lnTo>
                  <a:lnTo>
                    <a:pt x="344" y="612"/>
                  </a:lnTo>
                  <a:lnTo>
                    <a:pt x="332" y="586"/>
                  </a:lnTo>
                  <a:lnTo>
                    <a:pt x="310" y="544"/>
                  </a:lnTo>
                  <a:lnTo>
                    <a:pt x="296" y="518"/>
                  </a:lnTo>
                  <a:lnTo>
                    <a:pt x="278" y="490"/>
                  </a:lnTo>
                  <a:lnTo>
                    <a:pt x="258" y="462"/>
                  </a:lnTo>
                  <a:lnTo>
                    <a:pt x="232" y="430"/>
                  </a:lnTo>
                  <a:lnTo>
                    <a:pt x="204" y="398"/>
                  </a:lnTo>
                  <a:lnTo>
                    <a:pt x="172" y="366"/>
                  </a:lnTo>
                  <a:lnTo>
                    <a:pt x="136" y="334"/>
                  </a:lnTo>
                  <a:lnTo>
                    <a:pt x="94" y="302"/>
                  </a:lnTo>
                  <a:lnTo>
                    <a:pt x="50" y="270"/>
                  </a:lnTo>
                  <a:lnTo>
                    <a:pt x="0" y="238"/>
                  </a:lnTo>
                  <a:lnTo>
                    <a:pt x="212" y="0"/>
                  </a:lnTo>
                  <a:lnTo>
                    <a:pt x="212" y="0"/>
                  </a:lnTo>
                  <a:lnTo>
                    <a:pt x="236" y="20"/>
                  </a:lnTo>
                  <a:lnTo>
                    <a:pt x="298" y="68"/>
                  </a:lnTo>
                  <a:lnTo>
                    <a:pt x="338" y="102"/>
                  </a:lnTo>
                  <a:lnTo>
                    <a:pt x="382" y="142"/>
                  </a:lnTo>
                  <a:lnTo>
                    <a:pt x="426" y="184"/>
                  </a:lnTo>
                  <a:lnTo>
                    <a:pt x="468" y="230"/>
                  </a:lnTo>
                  <a:lnTo>
                    <a:pt x="468" y="230"/>
                  </a:lnTo>
                  <a:lnTo>
                    <a:pt x="496" y="264"/>
                  </a:lnTo>
                  <a:lnTo>
                    <a:pt x="524" y="300"/>
                  </a:lnTo>
                  <a:lnTo>
                    <a:pt x="550" y="336"/>
                  </a:lnTo>
                  <a:lnTo>
                    <a:pt x="576" y="374"/>
                  </a:lnTo>
                  <a:lnTo>
                    <a:pt x="598" y="410"/>
                  </a:lnTo>
                  <a:lnTo>
                    <a:pt x="616" y="444"/>
                  </a:lnTo>
                  <a:lnTo>
                    <a:pt x="632" y="472"/>
                  </a:lnTo>
                  <a:lnTo>
                    <a:pt x="644" y="498"/>
                  </a:lnTo>
                  <a:lnTo>
                    <a:pt x="642" y="500"/>
                  </a:lnTo>
                  <a:close/>
                </a:path>
              </a:pathLst>
            </a:custGeom>
            <a:gradFill flip="none" rotWithShape="1">
              <a:gsLst>
                <a:gs pos="0">
                  <a:schemeClr val="accent1">
                    <a:lumMod val="75000"/>
                  </a:schemeClr>
                </a:gs>
                <a:gs pos="50000">
                  <a:srgbClr val="11497F"/>
                </a:gs>
              </a:gsLst>
              <a:lin ang="0" scaled="1"/>
              <a:tileRect/>
            </a:gradFill>
            <a:ln w="9525">
              <a:solidFill>
                <a:srgbClr val="FFFFFF"/>
              </a:solidFill>
              <a:round/>
              <a:headEnd/>
              <a:tailEnd/>
            </a:ln>
            <a:scene3d>
              <a:camera prst="orthographicFront"/>
              <a:lightRig rig="threePt" dir="t"/>
            </a:scene3d>
            <a:sp3d>
              <a:bevelT w="38100"/>
            </a:sp3d>
          </p:spPr>
          <p:txBody>
            <a:bodyPr/>
            <a:lstStyle/>
            <a:p>
              <a:pPr algn="ctr">
                <a:defRPr/>
              </a:pPr>
              <a:r>
                <a:rPr lang="es-MX" dirty="0">
                  <a:latin typeface="Arial" pitchFamily="34" charset="0"/>
                  <a:cs typeface="Arial" pitchFamily="34" charset="0"/>
                </a:rPr>
                <a:t> </a:t>
              </a:r>
            </a:p>
          </p:txBody>
        </p:sp>
        <p:sp>
          <p:nvSpPr>
            <p:cNvPr id="68" name="Freeform 25"/>
            <p:cNvSpPr>
              <a:spLocks/>
            </p:cNvSpPr>
            <p:nvPr/>
          </p:nvSpPr>
          <p:spPr bwMode="auto">
            <a:xfrm>
              <a:off x="2472" y="2849"/>
              <a:ext cx="606" cy="430"/>
            </a:xfrm>
            <a:custGeom>
              <a:avLst/>
              <a:gdLst/>
              <a:ahLst/>
              <a:cxnLst>
                <a:cxn ang="0">
                  <a:pos x="154" y="0"/>
                </a:cxn>
                <a:cxn ang="0">
                  <a:pos x="0" y="346"/>
                </a:cxn>
                <a:cxn ang="0">
                  <a:pos x="0" y="346"/>
                </a:cxn>
                <a:cxn ang="0">
                  <a:pos x="24" y="356"/>
                </a:cxn>
                <a:cxn ang="0">
                  <a:pos x="92" y="378"/>
                </a:cxn>
                <a:cxn ang="0">
                  <a:pos x="136" y="392"/>
                </a:cxn>
                <a:cxn ang="0">
                  <a:pos x="188" y="404"/>
                </a:cxn>
                <a:cxn ang="0">
                  <a:pos x="242" y="416"/>
                </a:cxn>
                <a:cxn ang="0">
                  <a:pos x="298" y="424"/>
                </a:cxn>
                <a:cxn ang="0">
                  <a:pos x="298" y="424"/>
                </a:cxn>
                <a:cxn ang="0">
                  <a:pos x="350" y="428"/>
                </a:cxn>
                <a:cxn ang="0">
                  <a:pos x="404" y="430"/>
                </a:cxn>
                <a:cxn ang="0">
                  <a:pos x="456" y="428"/>
                </a:cxn>
                <a:cxn ang="0">
                  <a:pos x="504" y="424"/>
                </a:cxn>
                <a:cxn ang="0">
                  <a:pos x="578" y="418"/>
                </a:cxn>
                <a:cxn ang="0">
                  <a:pos x="606" y="414"/>
                </a:cxn>
                <a:cxn ang="0">
                  <a:pos x="594" y="274"/>
                </a:cxn>
                <a:cxn ang="0">
                  <a:pos x="576" y="54"/>
                </a:cxn>
                <a:cxn ang="0">
                  <a:pos x="576" y="54"/>
                </a:cxn>
                <a:cxn ang="0">
                  <a:pos x="568" y="56"/>
                </a:cxn>
                <a:cxn ang="0">
                  <a:pos x="546" y="62"/>
                </a:cxn>
                <a:cxn ang="0">
                  <a:pos x="510" y="66"/>
                </a:cxn>
                <a:cxn ang="0">
                  <a:pos x="460" y="68"/>
                </a:cxn>
                <a:cxn ang="0">
                  <a:pos x="430" y="66"/>
                </a:cxn>
                <a:cxn ang="0">
                  <a:pos x="398" y="64"/>
                </a:cxn>
                <a:cxn ang="0">
                  <a:pos x="364" y="60"/>
                </a:cxn>
                <a:cxn ang="0">
                  <a:pos x="326" y="54"/>
                </a:cxn>
                <a:cxn ang="0">
                  <a:pos x="286" y="46"/>
                </a:cxn>
                <a:cxn ang="0">
                  <a:pos x="244" y="34"/>
                </a:cxn>
                <a:cxn ang="0">
                  <a:pos x="200" y="18"/>
                </a:cxn>
                <a:cxn ang="0">
                  <a:pos x="154" y="0"/>
                </a:cxn>
                <a:cxn ang="0">
                  <a:pos x="154" y="0"/>
                </a:cxn>
              </a:cxnLst>
              <a:rect l="0" t="0" r="r" b="b"/>
              <a:pathLst>
                <a:path w="606" h="430">
                  <a:moveTo>
                    <a:pt x="154" y="0"/>
                  </a:moveTo>
                  <a:lnTo>
                    <a:pt x="0" y="346"/>
                  </a:lnTo>
                  <a:lnTo>
                    <a:pt x="0" y="346"/>
                  </a:lnTo>
                  <a:lnTo>
                    <a:pt x="24" y="356"/>
                  </a:lnTo>
                  <a:lnTo>
                    <a:pt x="92" y="378"/>
                  </a:lnTo>
                  <a:lnTo>
                    <a:pt x="136" y="392"/>
                  </a:lnTo>
                  <a:lnTo>
                    <a:pt x="188" y="404"/>
                  </a:lnTo>
                  <a:lnTo>
                    <a:pt x="242" y="416"/>
                  </a:lnTo>
                  <a:lnTo>
                    <a:pt x="298" y="424"/>
                  </a:lnTo>
                  <a:lnTo>
                    <a:pt x="298" y="424"/>
                  </a:lnTo>
                  <a:lnTo>
                    <a:pt x="350" y="428"/>
                  </a:lnTo>
                  <a:lnTo>
                    <a:pt x="404" y="430"/>
                  </a:lnTo>
                  <a:lnTo>
                    <a:pt x="456" y="428"/>
                  </a:lnTo>
                  <a:lnTo>
                    <a:pt x="504" y="424"/>
                  </a:lnTo>
                  <a:lnTo>
                    <a:pt x="578" y="418"/>
                  </a:lnTo>
                  <a:lnTo>
                    <a:pt x="606" y="414"/>
                  </a:lnTo>
                  <a:lnTo>
                    <a:pt x="594" y="274"/>
                  </a:lnTo>
                  <a:lnTo>
                    <a:pt x="576" y="54"/>
                  </a:lnTo>
                  <a:lnTo>
                    <a:pt x="576" y="54"/>
                  </a:lnTo>
                  <a:lnTo>
                    <a:pt x="568" y="56"/>
                  </a:lnTo>
                  <a:lnTo>
                    <a:pt x="546" y="62"/>
                  </a:lnTo>
                  <a:lnTo>
                    <a:pt x="510" y="66"/>
                  </a:lnTo>
                  <a:lnTo>
                    <a:pt x="460" y="68"/>
                  </a:lnTo>
                  <a:lnTo>
                    <a:pt x="430" y="66"/>
                  </a:lnTo>
                  <a:lnTo>
                    <a:pt x="398" y="64"/>
                  </a:lnTo>
                  <a:lnTo>
                    <a:pt x="364" y="60"/>
                  </a:lnTo>
                  <a:lnTo>
                    <a:pt x="326" y="54"/>
                  </a:lnTo>
                  <a:lnTo>
                    <a:pt x="286" y="46"/>
                  </a:lnTo>
                  <a:lnTo>
                    <a:pt x="244" y="34"/>
                  </a:lnTo>
                  <a:lnTo>
                    <a:pt x="200" y="18"/>
                  </a:lnTo>
                  <a:lnTo>
                    <a:pt x="154" y="0"/>
                  </a:lnTo>
                  <a:lnTo>
                    <a:pt x="154" y="0"/>
                  </a:lnTo>
                  <a:close/>
                </a:path>
              </a:pathLst>
            </a:custGeom>
            <a:gradFill>
              <a:gsLst>
                <a:gs pos="0">
                  <a:schemeClr val="bg1">
                    <a:lumMod val="75000"/>
                  </a:schemeClr>
                </a:gs>
                <a:gs pos="69000">
                  <a:schemeClr val="bg1">
                    <a:lumMod val="85000"/>
                  </a:schemeClr>
                </a:gs>
              </a:gsLst>
              <a:lin ang="11400000" scaled="0"/>
            </a:gradFill>
            <a:ln w="9525">
              <a:solidFill>
                <a:srgbClr val="FFFFFF"/>
              </a:solidFill>
              <a:prstDash val="solid"/>
              <a:round/>
              <a:headEnd/>
              <a:tailEnd/>
            </a:ln>
            <a:scene3d>
              <a:camera prst="orthographicFront"/>
              <a:lightRig rig="threePt" dir="t"/>
            </a:scene3d>
            <a:sp3d>
              <a:bevelT w="38100"/>
            </a:sp3d>
          </p:spPr>
          <p:txBody>
            <a:bodyPr/>
            <a:lstStyle/>
            <a:p>
              <a:pPr algn="ctr">
                <a:defRPr/>
              </a:pPr>
              <a:endParaRPr lang="es-MX">
                <a:latin typeface="Arial" pitchFamily="34" charset="0"/>
                <a:cs typeface="Arial" pitchFamily="34" charset="0"/>
              </a:endParaRPr>
            </a:p>
          </p:txBody>
        </p:sp>
        <p:sp>
          <p:nvSpPr>
            <p:cNvPr id="69" name="Freeform 37"/>
            <p:cNvSpPr>
              <a:spLocks/>
            </p:cNvSpPr>
            <p:nvPr/>
          </p:nvSpPr>
          <p:spPr bwMode="auto">
            <a:xfrm>
              <a:off x="1936" y="2563"/>
              <a:ext cx="696" cy="680"/>
            </a:xfrm>
            <a:custGeom>
              <a:avLst/>
              <a:gdLst/>
              <a:ahLst/>
              <a:cxnLst>
                <a:cxn ang="0">
                  <a:pos x="332" y="0"/>
                </a:cxn>
                <a:cxn ang="0">
                  <a:pos x="0" y="194"/>
                </a:cxn>
                <a:cxn ang="0">
                  <a:pos x="0" y="194"/>
                </a:cxn>
                <a:cxn ang="0">
                  <a:pos x="8" y="206"/>
                </a:cxn>
                <a:cxn ang="0">
                  <a:pos x="30" y="238"/>
                </a:cxn>
                <a:cxn ang="0">
                  <a:pos x="64" y="286"/>
                </a:cxn>
                <a:cxn ang="0">
                  <a:pos x="112" y="344"/>
                </a:cxn>
                <a:cxn ang="0">
                  <a:pos x="140" y="374"/>
                </a:cxn>
                <a:cxn ang="0">
                  <a:pos x="170" y="408"/>
                </a:cxn>
                <a:cxn ang="0">
                  <a:pos x="204" y="440"/>
                </a:cxn>
                <a:cxn ang="0">
                  <a:pos x="240" y="472"/>
                </a:cxn>
                <a:cxn ang="0">
                  <a:pos x="278" y="502"/>
                </a:cxn>
                <a:cxn ang="0">
                  <a:pos x="318" y="532"/>
                </a:cxn>
                <a:cxn ang="0">
                  <a:pos x="360" y="558"/>
                </a:cxn>
                <a:cxn ang="0">
                  <a:pos x="404" y="582"/>
                </a:cxn>
                <a:cxn ang="0">
                  <a:pos x="392" y="600"/>
                </a:cxn>
                <a:cxn ang="0">
                  <a:pos x="392" y="600"/>
                </a:cxn>
                <a:cxn ang="0">
                  <a:pos x="382" y="608"/>
                </a:cxn>
                <a:cxn ang="0">
                  <a:pos x="374" y="616"/>
                </a:cxn>
                <a:cxn ang="0">
                  <a:pos x="366" y="626"/>
                </a:cxn>
                <a:cxn ang="0">
                  <a:pos x="364" y="632"/>
                </a:cxn>
                <a:cxn ang="0">
                  <a:pos x="362" y="638"/>
                </a:cxn>
                <a:cxn ang="0">
                  <a:pos x="362" y="646"/>
                </a:cxn>
                <a:cxn ang="0">
                  <a:pos x="364" y="652"/>
                </a:cxn>
                <a:cxn ang="0">
                  <a:pos x="368" y="658"/>
                </a:cxn>
                <a:cxn ang="0">
                  <a:pos x="374" y="664"/>
                </a:cxn>
                <a:cxn ang="0">
                  <a:pos x="382" y="670"/>
                </a:cxn>
                <a:cxn ang="0">
                  <a:pos x="396" y="676"/>
                </a:cxn>
                <a:cxn ang="0">
                  <a:pos x="396" y="676"/>
                </a:cxn>
                <a:cxn ang="0">
                  <a:pos x="404" y="680"/>
                </a:cxn>
                <a:cxn ang="0">
                  <a:pos x="412" y="680"/>
                </a:cxn>
                <a:cxn ang="0">
                  <a:pos x="418" y="680"/>
                </a:cxn>
                <a:cxn ang="0">
                  <a:pos x="426" y="678"/>
                </a:cxn>
                <a:cxn ang="0">
                  <a:pos x="430" y="676"/>
                </a:cxn>
                <a:cxn ang="0">
                  <a:pos x="436" y="672"/>
                </a:cxn>
                <a:cxn ang="0">
                  <a:pos x="442" y="664"/>
                </a:cxn>
                <a:cxn ang="0">
                  <a:pos x="448" y="654"/>
                </a:cxn>
                <a:cxn ang="0">
                  <a:pos x="450" y="642"/>
                </a:cxn>
                <a:cxn ang="0">
                  <a:pos x="448" y="634"/>
                </a:cxn>
                <a:cxn ang="0">
                  <a:pos x="446" y="628"/>
                </a:cxn>
                <a:cxn ang="0">
                  <a:pos x="456" y="604"/>
                </a:cxn>
                <a:cxn ang="0">
                  <a:pos x="456" y="604"/>
                </a:cxn>
                <a:cxn ang="0">
                  <a:pos x="486" y="616"/>
                </a:cxn>
                <a:cxn ang="0">
                  <a:pos x="510" y="626"/>
                </a:cxn>
                <a:cxn ang="0">
                  <a:pos x="530" y="630"/>
                </a:cxn>
                <a:cxn ang="0">
                  <a:pos x="696" y="286"/>
                </a:cxn>
                <a:cxn ang="0">
                  <a:pos x="696" y="286"/>
                </a:cxn>
                <a:cxn ang="0">
                  <a:pos x="688" y="284"/>
                </a:cxn>
                <a:cxn ang="0">
                  <a:pos x="666" y="274"/>
                </a:cxn>
                <a:cxn ang="0">
                  <a:pos x="630" y="256"/>
                </a:cxn>
                <a:cxn ang="0">
                  <a:pos x="584" y="228"/>
                </a:cxn>
                <a:cxn ang="0">
                  <a:pos x="558" y="212"/>
                </a:cxn>
                <a:cxn ang="0">
                  <a:pos x="528" y="192"/>
                </a:cxn>
                <a:cxn ang="0">
                  <a:pos x="498" y="168"/>
                </a:cxn>
                <a:cxn ang="0">
                  <a:pos x="466" y="142"/>
                </a:cxn>
                <a:cxn ang="0">
                  <a:pos x="434" y="112"/>
                </a:cxn>
                <a:cxn ang="0">
                  <a:pos x="400" y="78"/>
                </a:cxn>
                <a:cxn ang="0">
                  <a:pos x="366" y="42"/>
                </a:cxn>
                <a:cxn ang="0">
                  <a:pos x="332" y="0"/>
                </a:cxn>
                <a:cxn ang="0">
                  <a:pos x="332" y="0"/>
                </a:cxn>
              </a:cxnLst>
              <a:rect l="0" t="0" r="r" b="b"/>
              <a:pathLst>
                <a:path w="696" h="680">
                  <a:moveTo>
                    <a:pt x="332" y="0"/>
                  </a:moveTo>
                  <a:lnTo>
                    <a:pt x="0" y="194"/>
                  </a:lnTo>
                  <a:lnTo>
                    <a:pt x="0" y="194"/>
                  </a:lnTo>
                  <a:lnTo>
                    <a:pt x="8" y="206"/>
                  </a:lnTo>
                  <a:lnTo>
                    <a:pt x="30" y="238"/>
                  </a:lnTo>
                  <a:lnTo>
                    <a:pt x="64" y="286"/>
                  </a:lnTo>
                  <a:lnTo>
                    <a:pt x="112" y="344"/>
                  </a:lnTo>
                  <a:lnTo>
                    <a:pt x="140" y="374"/>
                  </a:lnTo>
                  <a:lnTo>
                    <a:pt x="170" y="408"/>
                  </a:lnTo>
                  <a:lnTo>
                    <a:pt x="204" y="440"/>
                  </a:lnTo>
                  <a:lnTo>
                    <a:pt x="240" y="472"/>
                  </a:lnTo>
                  <a:lnTo>
                    <a:pt x="278" y="502"/>
                  </a:lnTo>
                  <a:lnTo>
                    <a:pt x="318" y="532"/>
                  </a:lnTo>
                  <a:lnTo>
                    <a:pt x="360" y="558"/>
                  </a:lnTo>
                  <a:lnTo>
                    <a:pt x="404" y="582"/>
                  </a:lnTo>
                  <a:lnTo>
                    <a:pt x="392" y="600"/>
                  </a:lnTo>
                  <a:lnTo>
                    <a:pt x="392" y="600"/>
                  </a:lnTo>
                  <a:lnTo>
                    <a:pt x="382" y="608"/>
                  </a:lnTo>
                  <a:lnTo>
                    <a:pt x="374" y="616"/>
                  </a:lnTo>
                  <a:lnTo>
                    <a:pt x="366" y="626"/>
                  </a:lnTo>
                  <a:lnTo>
                    <a:pt x="364" y="632"/>
                  </a:lnTo>
                  <a:lnTo>
                    <a:pt x="362" y="638"/>
                  </a:lnTo>
                  <a:lnTo>
                    <a:pt x="362" y="646"/>
                  </a:lnTo>
                  <a:lnTo>
                    <a:pt x="364" y="652"/>
                  </a:lnTo>
                  <a:lnTo>
                    <a:pt x="368" y="658"/>
                  </a:lnTo>
                  <a:lnTo>
                    <a:pt x="374" y="664"/>
                  </a:lnTo>
                  <a:lnTo>
                    <a:pt x="382" y="670"/>
                  </a:lnTo>
                  <a:lnTo>
                    <a:pt x="396" y="676"/>
                  </a:lnTo>
                  <a:lnTo>
                    <a:pt x="396" y="676"/>
                  </a:lnTo>
                  <a:lnTo>
                    <a:pt x="404" y="680"/>
                  </a:lnTo>
                  <a:lnTo>
                    <a:pt x="412" y="680"/>
                  </a:lnTo>
                  <a:lnTo>
                    <a:pt x="418" y="680"/>
                  </a:lnTo>
                  <a:lnTo>
                    <a:pt x="426" y="678"/>
                  </a:lnTo>
                  <a:lnTo>
                    <a:pt x="430" y="676"/>
                  </a:lnTo>
                  <a:lnTo>
                    <a:pt x="436" y="672"/>
                  </a:lnTo>
                  <a:lnTo>
                    <a:pt x="442" y="664"/>
                  </a:lnTo>
                  <a:lnTo>
                    <a:pt x="448" y="654"/>
                  </a:lnTo>
                  <a:lnTo>
                    <a:pt x="450" y="642"/>
                  </a:lnTo>
                  <a:lnTo>
                    <a:pt x="448" y="634"/>
                  </a:lnTo>
                  <a:lnTo>
                    <a:pt x="446" y="628"/>
                  </a:lnTo>
                  <a:lnTo>
                    <a:pt x="456" y="604"/>
                  </a:lnTo>
                  <a:lnTo>
                    <a:pt x="456" y="604"/>
                  </a:lnTo>
                  <a:lnTo>
                    <a:pt x="486" y="616"/>
                  </a:lnTo>
                  <a:lnTo>
                    <a:pt x="510" y="626"/>
                  </a:lnTo>
                  <a:lnTo>
                    <a:pt x="530" y="630"/>
                  </a:lnTo>
                  <a:lnTo>
                    <a:pt x="696" y="286"/>
                  </a:lnTo>
                  <a:lnTo>
                    <a:pt x="696" y="286"/>
                  </a:lnTo>
                  <a:lnTo>
                    <a:pt x="688" y="284"/>
                  </a:lnTo>
                  <a:lnTo>
                    <a:pt x="666" y="274"/>
                  </a:lnTo>
                  <a:lnTo>
                    <a:pt x="630" y="256"/>
                  </a:lnTo>
                  <a:lnTo>
                    <a:pt x="584" y="228"/>
                  </a:lnTo>
                  <a:lnTo>
                    <a:pt x="558" y="212"/>
                  </a:lnTo>
                  <a:lnTo>
                    <a:pt x="528" y="192"/>
                  </a:lnTo>
                  <a:lnTo>
                    <a:pt x="498" y="168"/>
                  </a:lnTo>
                  <a:lnTo>
                    <a:pt x="466" y="142"/>
                  </a:lnTo>
                  <a:lnTo>
                    <a:pt x="434" y="112"/>
                  </a:lnTo>
                  <a:lnTo>
                    <a:pt x="400" y="78"/>
                  </a:lnTo>
                  <a:lnTo>
                    <a:pt x="366" y="42"/>
                  </a:lnTo>
                  <a:lnTo>
                    <a:pt x="332" y="0"/>
                  </a:lnTo>
                  <a:lnTo>
                    <a:pt x="332" y="0"/>
                  </a:lnTo>
                  <a:close/>
                </a:path>
              </a:pathLst>
            </a:custGeom>
            <a:gradFill>
              <a:gsLst>
                <a:gs pos="0">
                  <a:srgbClr val="FFC000"/>
                </a:gs>
                <a:gs pos="50000">
                  <a:srgbClr val="FFDA3F"/>
                </a:gs>
              </a:gsLst>
              <a:lin ang="10800000" scaled="1"/>
            </a:gradFill>
            <a:ln w="9525">
              <a:solidFill>
                <a:srgbClr val="FFFFFF"/>
              </a:solidFill>
              <a:prstDash val="solid"/>
              <a:round/>
              <a:headEnd/>
              <a:tailEnd/>
            </a:ln>
            <a:scene3d>
              <a:camera prst="orthographicFront"/>
              <a:lightRig rig="threePt" dir="t"/>
            </a:scene3d>
            <a:sp3d>
              <a:bevelT w="38100"/>
            </a:sp3d>
          </p:spPr>
          <p:txBody>
            <a:bodyPr/>
            <a:lstStyle/>
            <a:p>
              <a:pPr algn="ctr">
                <a:defRPr/>
              </a:pPr>
              <a:endParaRPr lang="es-MX">
                <a:latin typeface="Arial" pitchFamily="34" charset="0"/>
                <a:cs typeface="Arial" pitchFamily="34" charset="0"/>
              </a:endParaRPr>
            </a:p>
          </p:txBody>
        </p:sp>
        <p:sp>
          <p:nvSpPr>
            <p:cNvPr id="70" name="Freeform 38"/>
            <p:cNvSpPr>
              <a:spLocks/>
            </p:cNvSpPr>
            <p:nvPr/>
          </p:nvSpPr>
          <p:spPr bwMode="auto">
            <a:xfrm>
              <a:off x="1750" y="2075"/>
              <a:ext cx="512" cy="684"/>
            </a:xfrm>
            <a:custGeom>
              <a:avLst/>
              <a:gdLst/>
              <a:ahLst/>
              <a:cxnLst>
                <a:cxn ang="0">
                  <a:pos x="396" y="22"/>
                </a:cxn>
                <a:cxn ang="0">
                  <a:pos x="26" y="0"/>
                </a:cxn>
                <a:cxn ang="0">
                  <a:pos x="26" y="0"/>
                </a:cxn>
                <a:cxn ang="0">
                  <a:pos x="24" y="46"/>
                </a:cxn>
                <a:cxn ang="0">
                  <a:pos x="24" y="98"/>
                </a:cxn>
                <a:cxn ang="0">
                  <a:pos x="28" y="164"/>
                </a:cxn>
                <a:cxn ang="0">
                  <a:pos x="32" y="242"/>
                </a:cxn>
                <a:cxn ang="0">
                  <a:pos x="44" y="326"/>
                </a:cxn>
                <a:cxn ang="0">
                  <a:pos x="50" y="370"/>
                </a:cxn>
                <a:cxn ang="0">
                  <a:pos x="58" y="414"/>
                </a:cxn>
                <a:cxn ang="0">
                  <a:pos x="70" y="456"/>
                </a:cxn>
                <a:cxn ang="0">
                  <a:pos x="82" y="500"/>
                </a:cxn>
                <a:cxn ang="0">
                  <a:pos x="62" y="508"/>
                </a:cxn>
                <a:cxn ang="0">
                  <a:pos x="62" y="508"/>
                </a:cxn>
                <a:cxn ang="0">
                  <a:pos x="50" y="510"/>
                </a:cxn>
                <a:cxn ang="0">
                  <a:pos x="36" y="512"/>
                </a:cxn>
                <a:cxn ang="0">
                  <a:pos x="22" y="518"/>
                </a:cxn>
                <a:cxn ang="0">
                  <a:pos x="10" y="526"/>
                </a:cxn>
                <a:cxn ang="0">
                  <a:pos x="6" y="530"/>
                </a:cxn>
                <a:cxn ang="0">
                  <a:pos x="2" y="536"/>
                </a:cxn>
                <a:cxn ang="0">
                  <a:pos x="0" y="544"/>
                </a:cxn>
                <a:cxn ang="0">
                  <a:pos x="0" y="552"/>
                </a:cxn>
                <a:cxn ang="0">
                  <a:pos x="4" y="562"/>
                </a:cxn>
                <a:cxn ang="0">
                  <a:pos x="8" y="572"/>
                </a:cxn>
                <a:cxn ang="0">
                  <a:pos x="8" y="572"/>
                </a:cxn>
                <a:cxn ang="0">
                  <a:pos x="14" y="580"/>
                </a:cxn>
                <a:cxn ang="0">
                  <a:pos x="18" y="586"/>
                </a:cxn>
                <a:cxn ang="0">
                  <a:pos x="24" y="590"/>
                </a:cxn>
                <a:cxn ang="0">
                  <a:pos x="30" y="594"/>
                </a:cxn>
                <a:cxn ang="0">
                  <a:pos x="44" y="596"/>
                </a:cxn>
                <a:cxn ang="0">
                  <a:pos x="56" y="594"/>
                </a:cxn>
                <a:cxn ang="0">
                  <a:pos x="66" y="590"/>
                </a:cxn>
                <a:cxn ang="0">
                  <a:pos x="76" y="584"/>
                </a:cxn>
                <a:cxn ang="0">
                  <a:pos x="82" y="578"/>
                </a:cxn>
                <a:cxn ang="0">
                  <a:pos x="84" y="572"/>
                </a:cxn>
                <a:cxn ang="0">
                  <a:pos x="106" y="562"/>
                </a:cxn>
                <a:cxn ang="0">
                  <a:pos x="106" y="562"/>
                </a:cxn>
                <a:cxn ang="0">
                  <a:pos x="136" y="618"/>
                </a:cxn>
                <a:cxn ang="0">
                  <a:pos x="160" y="660"/>
                </a:cxn>
                <a:cxn ang="0">
                  <a:pos x="170" y="676"/>
                </a:cxn>
                <a:cxn ang="0">
                  <a:pos x="178" y="684"/>
                </a:cxn>
                <a:cxn ang="0">
                  <a:pos x="512" y="492"/>
                </a:cxn>
                <a:cxn ang="0">
                  <a:pos x="512" y="492"/>
                </a:cxn>
                <a:cxn ang="0">
                  <a:pos x="506" y="484"/>
                </a:cxn>
                <a:cxn ang="0">
                  <a:pos x="492" y="462"/>
                </a:cxn>
                <a:cxn ang="0">
                  <a:pos x="472" y="422"/>
                </a:cxn>
                <a:cxn ang="0">
                  <a:pos x="460" y="398"/>
                </a:cxn>
                <a:cxn ang="0">
                  <a:pos x="448" y="370"/>
                </a:cxn>
                <a:cxn ang="0">
                  <a:pos x="438" y="338"/>
                </a:cxn>
                <a:cxn ang="0">
                  <a:pos x="426" y="302"/>
                </a:cxn>
                <a:cxn ang="0">
                  <a:pos x="416" y="264"/>
                </a:cxn>
                <a:cxn ang="0">
                  <a:pos x="408" y="222"/>
                </a:cxn>
                <a:cxn ang="0">
                  <a:pos x="402" y="176"/>
                </a:cxn>
                <a:cxn ang="0">
                  <a:pos x="398" y="128"/>
                </a:cxn>
                <a:cxn ang="0">
                  <a:pos x="396" y="78"/>
                </a:cxn>
                <a:cxn ang="0">
                  <a:pos x="396" y="22"/>
                </a:cxn>
                <a:cxn ang="0">
                  <a:pos x="396" y="22"/>
                </a:cxn>
              </a:cxnLst>
              <a:rect l="0" t="0" r="r" b="b"/>
              <a:pathLst>
                <a:path w="512" h="684">
                  <a:moveTo>
                    <a:pt x="396" y="22"/>
                  </a:moveTo>
                  <a:lnTo>
                    <a:pt x="26" y="0"/>
                  </a:lnTo>
                  <a:lnTo>
                    <a:pt x="26" y="0"/>
                  </a:lnTo>
                  <a:lnTo>
                    <a:pt x="24" y="46"/>
                  </a:lnTo>
                  <a:lnTo>
                    <a:pt x="24" y="98"/>
                  </a:lnTo>
                  <a:lnTo>
                    <a:pt x="28" y="164"/>
                  </a:lnTo>
                  <a:lnTo>
                    <a:pt x="32" y="242"/>
                  </a:lnTo>
                  <a:lnTo>
                    <a:pt x="44" y="326"/>
                  </a:lnTo>
                  <a:lnTo>
                    <a:pt x="50" y="370"/>
                  </a:lnTo>
                  <a:lnTo>
                    <a:pt x="58" y="414"/>
                  </a:lnTo>
                  <a:lnTo>
                    <a:pt x="70" y="456"/>
                  </a:lnTo>
                  <a:lnTo>
                    <a:pt x="82" y="500"/>
                  </a:lnTo>
                  <a:lnTo>
                    <a:pt x="62" y="508"/>
                  </a:lnTo>
                  <a:lnTo>
                    <a:pt x="62" y="508"/>
                  </a:lnTo>
                  <a:lnTo>
                    <a:pt x="50" y="510"/>
                  </a:lnTo>
                  <a:lnTo>
                    <a:pt x="36" y="512"/>
                  </a:lnTo>
                  <a:lnTo>
                    <a:pt x="22" y="518"/>
                  </a:lnTo>
                  <a:lnTo>
                    <a:pt x="10" y="526"/>
                  </a:lnTo>
                  <a:lnTo>
                    <a:pt x="6" y="530"/>
                  </a:lnTo>
                  <a:lnTo>
                    <a:pt x="2" y="536"/>
                  </a:lnTo>
                  <a:lnTo>
                    <a:pt x="0" y="544"/>
                  </a:lnTo>
                  <a:lnTo>
                    <a:pt x="0" y="552"/>
                  </a:lnTo>
                  <a:lnTo>
                    <a:pt x="4" y="562"/>
                  </a:lnTo>
                  <a:lnTo>
                    <a:pt x="8" y="572"/>
                  </a:lnTo>
                  <a:lnTo>
                    <a:pt x="8" y="572"/>
                  </a:lnTo>
                  <a:lnTo>
                    <a:pt x="14" y="580"/>
                  </a:lnTo>
                  <a:lnTo>
                    <a:pt x="18" y="586"/>
                  </a:lnTo>
                  <a:lnTo>
                    <a:pt x="24" y="590"/>
                  </a:lnTo>
                  <a:lnTo>
                    <a:pt x="30" y="594"/>
                  </a:lnTo>
                  <a:lnTo>
                    <a:pt x="44" y="596"/>
                  </a:lnTo>
                  <a:lnTo>
                    <a:pt x="56" y="594"/>
                  </a:lnTo>
                  <a:lnTo>
                    <a:pt x="66" y="590"/>
                  </a:lnTo>
                  <a:lnTo>
                    <a:pt x="76" y="584"/>
                  </a:lnTo>
                  <a:lnTo>
                    <a:pt x="82" y="578"/>
                  </a:lnTo>
                  <a:lnTo>
                    <a:pt x="84" y="572"/>
                  </a:lnTo>
                  <a:lnTo>
                    <a:pt x="106" y="562"/>
                  </a:lnTo>
                  <a:lnTo>
                    <a:pt x="106" y="562"/>
                  </a:lnTo>
                  <a:lnTo>
                    <a:pt x="136" y="618"/>
                  </a:lnTo>
                  <a:lnTo>
                    <a:pt x="160" y="660"/>
                  </a:lnTo>
                  <a:lnTo>
                    <a:pt x="170" y="676"/>
                  </a:lnTo>
                  <a:lnTo>
                    <a:pt x="178" y="684"/>
                  </a:lnTo>
                  <a:lnTo>
                    <a:pt x="512" y="492"/>
                  </a:lnTo>
                  <a:lnTo>
                    <a:pt x="512" y="492"/>
                  </a:lnTo>
                  <a:lnTo>
                    <a:pt x="506" y="484"/>
                  </a:lnTo>
                  <a:lnTo>
                    <a:pt x="492" y="462"/>
                  </a:lnTo>
                  <a:lnTo>
                    <a:pt x="472" y="422"/>
                  </a:lnTo>
                  <a:lnTo>
                    <a:pt x="460" y="398"/>
                  </a:lnTo>
                  <a:lnTo>
                    <a:pt x="448" y="370"/>
                  </a:lnTo>
                  <a:lnTo>
                    <a:pt x="438" y="338"/>
                  </a:lnTo>
                  <a:lnTo>
                    <a:pt x="426" y="302"/>
                  </a:lnTo>
                  <a:lnTo>
                    <a:pt x="416" y="264"/>
                  </a:lnTo>
                  <a:lnTo>
                    <a:pt x="408" y="222"/>
                  </a:lnTo>
                  <a:lnTo>
                    <a:pt x="402" y="176"/>
                  </a:lnTo>
                  <a:lnTo>
                    <a:pt x="398" y="128"/>
                  </a:lnTo>
                  <a:lnTo>
                    <a:pt x="396" y="78"/>
                  </a:lnTo>
                  <a:lnTo>
                    <a:pt x="396" y="22"/>
                  </a:lnTo>
                  <a:lnTo>
                    <a:pt x="396" y="22"/>
                  </a:lnTo>
                  <a:close/>
                </a:path>
              </a:pathLst>
            </a:custGeom>
            <a:gradFill flip="none" rotWithShape="1">
              <a:gsLst>
                <a:gs pos="0">
                  <a:schemeClr val="bg1">
                    <a:lumMod val="65000"/>
                  </a:schemeClr>
                </a:gs>
                <a:gs pos="69000">
                  <a:schemeClr val="bg1">
                    <a:lumMod val="75000"/>
                  </a:schemeClr>
                </a:gs>
              </a:gsLst>
              <a:lin ang="11400000" scaled="0"/>
              <a:tileRect/>
            </a:gradFill>
            <a:ln w="9525">
              <a:solidFill>
                <a:srgbClr val="FFFFFF"/>
              </a:solidFill>
              <a:prstDash val="solid"/>
              <a:round/>
              <a:headEnd/>
              <a:tailEnd/>
            </a:ln>
            <a:scene3d>
              <a:camera prst="orthographicFront"/>
              <a:lightRig rig="threePt" dir="t"/>
            </a:scene3d>
            <a:sp3d>
              <a:bevelT w="38100"/>
            </a:sp3d>
          </p:spPr>
          <p:txBody>
            <a:bodyPr/>
            <a:lstStyle/>
            <a:p>
              <a:pPr algn="ctr">
                <a:defRPr/>
              </a:pPr>
              <a:endParaRPr lang="es-MX" dirty="0">
                <a:latin typeface="Arial" pitchFamily="34" charset="0"/>
                <a:cs typeface="Arial" pitchFamily="34" charset="0"/>
              </a:endParaRPr>
            </a:p>
          </p:txBody>
        </p:sp>
        <p:sp>
          <p:nvSpPr>
            <p:cNvPr id="71" name="Freeform 40"/>
            <p:cNvSpPr>
              <a:spLocks/>
            </p:cNvSpPr>
            <p:nvPr/>
          </p:nvSpPr>
          <p:spPr bwMode="auto">
            <a:xfrm>
              <a:off x="2118" y="1047"/>
              <a:ext cx="676" cy="566"/>
            </a:xfrm>
            <a:custGeom>
              <a:avLst/>
              <a:gdLst/>
              <a:ahLst/>
              <a:cxnLst>
                <a:cxn ang="0">
                  <a:pos x="676" y="364"/>
                </a:cxn>
                <a:cxn ang="0">
                  <a:pos x="622" y="374"/>
                </a:cxn>
                <a:cxn ang="0">
                  <a:pos x="530" y="404"/>
                </a:cxn>
                <a:cxn ang="0">
                  <a:pos x="472" y="428"/>
                </a:cxn>
                <a:cxn ang="0">
                  <a:pos x="408" y="464"/>
                </a:cxn>
                <a:cxn ang="0">
                  <a:pos x="338" y="508"/>
                </a:cxn>
                <a:cxn ang="0">
                  <a:pos x="266" y="566"/>
                </a:cxn>
                <a:cxn ang="0">
                  <a:pos x="0" y="308"/>
                </a:cxn>
                <a:cxn ang="0">
                  <a:pos x="52" y="262"/>
                </a:cxn>
                <a:cxn ang="0">
                  <a:pos x="128" y="200"/>
                </a:cxn>
                <a:cxn ang="0">
                  <a:pos x="198" y="154"/>
                </a:cxn>
                <a:cxn ang="0">
                  <a:pos x="248" y="130"/>
                </a:cxn>
                <a:cxn ang="0">
                  <a:pos x="274" y="120"/>
                </a:cxn>
                <a:cxn ang="0">
                  <a:pos x="274" y="114"/>
                </a:cxn>
                <a:cxn ang="0">
                  <a:pos x="260" y="82"/>
                </a:cxn>
                <a:cxn ang="0">
                  <a:pos x="250" y="76"/>
                </a:cxn>
                <a:cxn ang="0">
                  <a:pos x="236" y="58"/>
                </a:cxn>
                <a:cxn ang="0">
                  <a:pos x="232" y="48"/>
                </a:cxn>
                <a:cxn ang="0">
                  <a:pos x="234" y="34"/>
                </a:cxn>
                <a:cxn ang="0">
                  <a:pos x="244" y="20"/>
                </a:cxn>
                <a:cxn ang="0">
                  <a:pos x="266" y="6"/>
                </a:cxn>
                <a:cxn ang="0">
                  <a:pos x="274" y="2"/>
                </a:cxn>
                <a:cxn ang="0">
                  <a:pos x="288" y="0"/>
                </a:cxn>
                <a:cxn ang="0">
                  <a:pos x="300" y="6"/>
                </a:cxn>
                <a:cxn ang="0">
                  <a:pos x="310" y="20"/>
                </a:cxn>
                <a:cxn ang="0">
                  <a:pos x="318" y="44"/>
                </a:cxn>
                <a:cxn ang="0">
                  <a:pos x="320" y="54"/>
                </a:cxn>
                <a:cxn ang="0">
                  <a:pos x="328" y="82"/>
                </a:cxn>
                <a:cxn ang="0">
                  <a:pos x="332" y="86"/>
                </a:cxn>
                <a:cxn ang="0">
                  <a:pos x="382" y="66"/>
                </a:cxn>
                <a:cxn ang="0">
                  <a:pos x="472" y="38"/>
                </a:cxn>
                <a:cxn ang="0">
                  <a:pos x="544" y="24"/>
                </a:cxn>
                <a:cxn ang="0">
                  <a:pos x="632" y="16"/>
                </a:cxn>
              </a:cxnLst>
              <a:rect l="0" t="0" r="r" b="b"/>
              <a:pathLst>
                <a:path w="676" h="566">
                  <a:moveTo>
                    <a:pt x="676" y="364"/>
                  </a:moveTo>
                  <a:lnTo>
                    <a:pt x="676" y="364"/>
                  </a:lnTo>
                  <a:lnTo>
                    <a:pt x="654" y="368"/>
                  </a:lnTo>
                  <a:lnTo>
                    <a:pt x="622" y="374"/>
                  </a:lnTo>
                  <a:lnTo>
                    <a:pt x="580" y="386"/>
                  </a:lnTo>
                  <a:lnTo>
                    <a:pt x="530" y="404"/>
                  </a:lnTo>
                  <a:lnTo>
                    <a:pt x="502" y="416"/>
                  </a:lnTo>
                  <a:lnTo>
                    <a:pt x="472" y="428"/>
                  </a:lnTo>
                  <a:lnTo>
                    <a:pt x="440" y="444"/>
                  </a:lnTo>
                  <a:lnTo>
                    <a:pt x="408" y="464"/>
                  </a:lnTo>
                  <a:lnTo>
                    <a:pt x="374" y="484"/>
                  </a:lnTo>
                  <a:lnTo>
                    <a:pt x="338" y="508"/>
                  </a:lnTo>
                  <a:lnTo>
                    <a:pt x="302" y="536"/>
                  </a:lnTo>
                  <a:lnTo>
                    <a:pt x="266" y="566"/>
                  </a:lnTo>
                  <a:lnTo>
                    <a:pt x="0" y="308"/>
                  </a:lnTo>
                  <a:lnTo>
                    <a:pt x="0" y="308"/>
                  </a:lnTo>
                  <a:lnTo>
                    <a:pt x="24" y="286"/>
                  </a:lnTo>
                  <a:lnTo>
                    <a:pt x="52" y="262"/>
                  </a:lnTo>
                  <a:lnTo>
                    <a:pt x="86" y="232"/>
                  </a:lnTo>
                  <a:lnTo>
                    <a:pt x="128" y="200"/>
                  </a:lnTo>
                  <a:lnTo>
                    <a:pt x="174" y="170"/>
                  </a:lnTo>
                  <a:lnTo>
                    <a:pt x="198" y="154"/>
                  </a:lnTo>
                  <a:lnTo>
                    <a:pt x="224" y="142"/>
                  </a:lnTo>
                  <a:lnTo>
                    <a:pt x="248" y="130"/>
                  </a:lnTo>
                  <a:lnTo>
                    <a:pt x="274" y="120"/>
                  </a:lnTo>
                  <a:lnTo>
                    <a:pt x="274" y="120"/>
                  </a:lnTo>
                  <a:lnTo>
                    <a:pt x="274" y="118"/>
                  </a:lnTo>
                  <a:lnTo>
                    <a:pt x="274" y="114"/>
                  </a:lnTo>
                  <a:lnTo>
                    <a:pt x="268" y="100"/>
                  </a:lnTo>
                  <a:lnTo>
                    <a:pt x="260" y="82"/>
                  </a:lnTo>
                  <a:lnTo>
                    <a:pt x="260" y="82"/>
                  </a:lnTo>
                  <a:lnTo>
                    <a:pt x="250" y="76"/>
                  </a:lnTo>
                  <a:lnTo>
                    <a:pt x="242" y="68"/>
                  </a:lnTo>
                  <a:lnTo>
                    <a:pt x="236" y="58"/>
                  </a:lnTo>
                  <a:lnTo>
                    <a:pt x="232" y="54"/>
                  </a:lnTo>
                  <a:lnTo>
                    <a:pt x="232" y="48"/>
                  </a:lnTo>
                  <a:lnTo>
                    <a:pt x="232" y="42"/>
                  </a:lnTo>
                  <a:lnTo>
                    <a:pt x="234" y="34"/>
                  </a:lnTo>
                  <a:lnTo>
                    <a:pt x="238" y="28"/>
                  </a:lnTo>
                  <a:lnTo>
                    <a:pt x="244" y="20"/>
                  </a:lnTo>
                  <a:lnTo>
                    <a:pt x="254" y="14"/>
                  </a:lnTo>
                  <a:lnTo>
                    <a:pt x="266" y="6"/>
                  </a:lnTo>
                  <a:lnTo>
                    <a:pt x="266" y="6"/>
                  </a:lnTo>
                  <a:lnTo>
                    <a:pt x="274" y="2"/>
                  </a:lnTo>
                  <a:lnTo>
                    <a:pt x="282" y="0"/>
                  </a:lnTo>
                  <a:lnTo>
                    <a:pt x="288" y="0"/>
                  </a:lnTo>
                  <a:lnTo>
                    <a:pt x="294" y="2"/>
                  </a:lnTo>
                  <a:lnTo>
                    <a:pt x="300" y="6"/>
                  </a:lnTo>
                  <a:lnTo>
                    <a:pt x="304" y="10"/>
                  </a:lnTo>
                  <a:lnTo>
                    <a:pt x="310" y="20"/>
                  </a:lnTo>
                  <a:lnTo>
                    <a:pt x="316" y="32"/>
                  </a:lnTo>
                  <a:lnTo>
                    <a:pt x="318" y="44"/>
                  </a:lnTo>
                  <a:lnTo>
                    <a:pt x="320" y="54"/>
                  </a:lnTo>
                  <a:lnTo>
                    <a:pt x="320" y="54"/>
                  </a:lnTo>
                  <a:lnTo>
                    <a:pt x="324" y="70"/>
                  </a:lnTo>
                  <a:lnTo>
                    <a:pt x="328" y="82"/>
                  </a:lnTo>
                  <a:lnTo>
                    <a:pt x="330" y="84"/>
                  </a:lnTo>
                  <a:lnTo>
                    <a:pt x="332" y="86"/>
                  </a:lnTo>
                  <a:lnTo>
                    <a:pt x="332" y="86"/>
                  </a:lnTo>
                  <a:lnTo>
                    <a:pt x="382" y="66"/>
                  </a:lnTo>
                  <a:lnTo>
                    <a:pt x="428" y="50"/>
                  </a:lnTo>
                  <a:lnTo>
                    <a:pt x="472" y="38"/>
                  </a:lnTo>
                  <a:lnTo>
                    <a:pt x="510" y="30"/>
                  </a:lnTo>
                  <a:lnTo>
                    <a:pt x="544" y="24"/>
                  </a:lnTo>
                  <a:lnTo>
                    <a:pt x="576" y="20"/>
                  </a:lnTo>
                  <a:lnTo>
                    <a:pt x="632" y="16"/>
                  </a:lnTo>
                  <a:lnTo>
                    <a:pt x="676" y="364"/>
                  </a:lnTo>
                  <a:close/>
                </a:path>
              </a:pathLst>
            </a:custGeom>
            <a:gradFill flip="none" rotWithShape="1">
              <a:gsLst>
                <a:gs pos="0">
                  <a:schemeClr val="tx1">
                    <a:lumMod val="75000"/>
                    <a:lumOff val="25000"/>
                  </a:schemeClr>
                </a:gs>
                <a:gs pos="61000">
                  <a:srgbClr val="6F6F6F"/>
                </a:gs>
              </a:gsLst>
              <a:lin ang="7200000" scaled="0"/>
              <a:tileRect/>
            </a:gradFill>
            <a:ln w="9525">
              <a:solidFill>
                <a:srgbClr val="FFFFFF"/>
              </a:solidFill>
              <a:prstDash val="solid"/>
              <a:round/>
              <a:headEnd/>
              <a:tailEnd/>
            </a:ln>
            <a:scene3d>
              <a:camera prst="orthographicFront"/>
              <a:lightRig rig="threePt" dir="t"/>
            </a:scene3d>
            <a:sp3d>
              <a:bevelT w="38100"/>
            </a:sp3d>
          </p:spPr>
          <p:txBody>
            <a:bodyPr/>
            <a:lstStyle/>
            <a:p>
              <a:pPr algn="ctr">
                <a:defRPr/>
              </a:pPr>
              <a:endParaRPr lang="es-MX">
                <a:latin typeface="Arial" pitchFamily="34" charset="0"/>
                <a:cs typeface="Arial" pitchFamily="34" charset="0"/>
              </a:endParaRPr>
            </a:p>
          </p:txBody>
        </p:sp>
        <p:sp>
          <p:nvSpPr>
            <p:cNvPr id="72" name="Freeform 41"/>
            <p:cNvSpPr>
              <a:spLocks/>
            </p:cNvSpPr>
            <p:nvPr/>
          </p:nvSpPr>
          <p:spPr bwMode="auto">
            <a:xfrm>
              <a:off x="1690" y="1365"/>
              <a:ext cx="688" cy="724"/>
            </a:xfrm>
            <a:custGeom>
              <a:avLst/>
              <a:gdLst/>
              <a:ahLst/>
              <a:cxnLst>
                <a:cxn ang="0">
                  <a:pos x="688" y="250"/>
                </a:cxn>
                <a:cxn ang="0">
                  <a:pos x="622" y="326"/>
                </a:cxn>
                <a:cxn ang="0">
                  <a:pos x="574" y="394"/>
                </a:cxn>
                <a:cxn ang="0">
                  <a:pos x="546" y="448"/>
                </a:cxn>
                <a:cxn ang="0">
                  <a:pos x="518" y="512"/>
                </a:cxn>
                <a:cxn ang="0">
                  <a:pos x="494" y="586"/>
                </a:cxn>
                <a:cxn ang="0">
                  <a:pos x="472" y="674"/>
                </a:cxn>
                <a:cxn ang="0">
                  <a:pos x="86" y="704"/>
                </a:cxn>
                <a:cxn ang="0">
                  <a:pos x="88" y="666"/>
                </a:cxn>
                <a:cxn ang="0">
                  <a:pos x="94" y="594"/>
                </a:cxn>
                <a:cxn ang="0">
                  <a:pos x="88" y="592"/>
                </a:cxn>
                <a:cxn ang="0">
                  <a:pos x="60" y="592"/>
                </a:cxn>
                <a:cxn ang="0">
                  <a:pos x="50" y="594"/>
                </a:cxn>
                <a:cxn ang="0">
                  <a:pos x="28" y="596"/>
                </a:cxn>
                <a:cxn ang="0">
                  <a:pos x="12" y="590"/>
                </a:cxn>
                <a:cxn ang="0">
                  <a:pos x="4" y="582"/>
                </a:cxn>
                <a:cxn ang="0">
                  <a:pos x="0" y="566"/>
                </a:cxn>
                <a:cxn ang="0">
                  <a:pos x="2" y="556"/>
                </a:cxn>
                <a:cxn ang="0">
                  <a:pos x="8" y="534"/>
                </a:cxn>
                <a:cxn ang="0">
                  <a:pos x="16" y="524"/>
                </a:cxn>
                <a:cxn ang="0">
                  <a:pos x="28" y="518"/>
                </a:cxn>
                <a:cxn ang="0">
                  <a:pos x="52" y="522"/>
                </a:cxn>
                <a:cxn ang="0">
                  <a:pos x="72" y="534"/>
                </a:cxn>
                <a:cxn ang="0">
                  <a:pos x="88" y="538"/>
                </a:cxn>
                <a:cxn ang="0">
                  <a:pos x="102" y="540"/>
                </a:cxn>
                <a:cxn ang="0">
                  <a:pos x="104" y="538"/>
                </a:cxn>
                <a:cxn ang="0">
                  <a:pos x="126" y="470"/>
                </a:cxn>
                <a:cxn ang="0">
                  <a:pos x="156" y="396"/>
                </a:cxn>
                <a:cxn ang="0">
                  <a:pos x="194" y="318"/>
                </a:cxn>
                <a:cxn ang="0">
                  <a:pos x="238" y="240"/>
                </a:cxn>
                <a:cxn ang="0">
                  <a:pos x="286" y="166"/>
                </a:cxn>
                <a:cxn ang="0">
                  <a:pos x="334" y="98"/>
                </a:cxn>
                <a:cxn ang="0">
                  <a:pos x="382" y="42"/>
                </a:cxn>
                <a:cxn ang="0">
                  <a:pos x="428" y="0"/>
                </a:cxn>
              </a:cxnLst>
              <a:rect l="0" t="0" r="r" b="b"/>
              <a:pathLst>
                <a:path w="688" h="724">
                  <a:moveTo>
                    <a:pt x="688" y="250"/>
                  </a:moveTo>
                  <a:lnTo>
                    <a:pt x="688" y="250"/>
                  </a:lnTo>
                  <a:lnTo>
                    <a:pt x="654" y="288"/>
                  </a:lnTo>
                  <a:lnTo>
                    <a:pt x="622" y="326"/>
                  </a:lnTo>
                  <a:lnTo>
                    <a:pt x="590" y="370"/>
                  </a:lnTo>
                  <a:lnTo>
                    <a:pt x="574" y="394"/>
                  </a:lnTo>
                  <a:lnTo>
                    <a:pt x="560" y="420"/>
                  </a:lnTo>
                  <a:lnTo>
                    <a:pt x="546" y="448"/>
                  </a:lnTo>
                  <a:lnTo>
                    <a:pt x="532" y="478"/>
                  </a:lnTo>
                  <a:lnTo>
                    <a:pt x="518" y="512"/>
                  </a:lnTo>
                  <a:lnTo>
                    <a:pt x="506" y="546"/>
                  </a:lnTo>
                  <a:lnTo>
                    <a:pt x="494" y="586"/>
                  </a:lnTo>
                  <a:lnTo>
                    <a:pt x="482" y="628"/>
                  </a:lnTo>
                  <a:lnTo>
                    <a:pt x="472" y="674"/>
                  </a:lnTo>
                  <a:lnTo>
                    <a:pt x="462" y="724"/>
                  </a:lnTo>
                  <a:lnTo>
                    <a:pt x="86" y="704"/>
                  </a:lnTo>
                  <a:lnTo>
                    <a:pt x="86" y="704"/>
                  </a:lnTo>
                  <a:lnTo>
                    <a:pt x="88" y="666"/>
                  </a:lnTo>
                  <a:lnTo>
                    <a:pt x="94" y="594"/>
                  </a:lnTo>
                  <a:lnTo>
                    <a:pt x="94" y="594"/>
                  </a:lnTo>
                  <a:lnTo>
                    <a:pt x="92" y="594"/>
                  </a:lnTo>
                  <a:lnTo>
                    <a:pt x="88" y="592"/>
                  </a:lnTo>
                  <a:lnTo>
                    <a:pt x="78" y="592"/>
                  </a:lnTo>
                  <a:lnTo>
                    <a:pt x="60" y="592"/>
                  </a:lnTo>
                  <a:lnTo>
                    <a:pt x="60" y="592"/>
                  </a:lnTo>
                  <a:lnTo>
                    <a:pt x="50" y="594"/>
                  </a:lnTo>
                  <a:lnTo>
                    <a:pt x="40" y="596"/>
                  </a:lnTo>
                  <a:lnTo>
                    <a:pt x="28" y="596"/>
                  </a:lnTo>
                  <a:lnTo>
                    <a:pt x="16" y="594"/>
                  </a:lnTo>
                  <a:lnTo>
                    <a:pt x="12" y="590"/>
                  </a:lnTo>
                  <a:lnTo>
                    <a:pt x="8" y="586"/>
                  </a:lnTo>
                  <a:lnTo>
                    <a:pt x="4" y="582"/>
                  </a:lnTo>
                  <a:lnTo>
                    <a:pt x="2" y="574"/>
                  </a:lnTo>
                  <a:lnTo>
                    <a:pt x="0" y="566"/>
                  </a:lnTo>
                  <a:lnTo>
                    <a:pt x="2" y="556"/>
                  </a:lnTo>
                  <a:lnTo>
                    <a:pt x="2" y="556"/>
                  </a:lnTo>
                  <a:lnTo>
                    <a:pt x="4" y="544"/>
                  </a:lnTo>
                  <a:lnTo>
                    <a:pt x="8" y="534"/>
                  </a:lnTo>
                  <a:lnTo>
                    <a:pt x="12" y="528"/>
                  </a:lnTo>
                  <a:lnTo>
                    <a:pt x="16" y="524"/>
                  </a:lnTo>
                  <a:lnTo>
                    <a:pt x="22" y="520"/>
                  </a:lnTo>
                  <a:lnTo>
                    <a:pt x="28" y="518"/>
                  </a:lnTo>
                  <a:lnTo>
                    <a:pt x="40" y="520"/>
                  </a:lnTo>
                  <a:lnTo>
                    <a:pt x="52" y="522"/>
                  </a:lnTo>
                  <a:lnTo>
                    <a:pt x="62" y="528"/>
                  </a:lnTo>
                  <a:lnTo>
                    <a:pt x="72" y="534"/>
                  </a:lnTo>
                  <a:lnTo>
                    <a:pt x="72" y="534"/>
                  </a:lnTo>
                  <a:lnTo>
                    <a:pt x="88" y="538"/>
                  </a:lnTo>
                  <a:lnTo>
                    <a:pt x="98" y="540"/>
                  </a:lnTo>
                  <a:lnTo>
                    <a:pt x="102" y="540"/>
                  </a:lnTo>
                  <a:lnTo>
                    <a:pt x="104" y="538"/>
                  </a:lnTo>
                  <a:lnTo>
                    <a:pt x="104" y="538"/>
                  </a:lnTo>
                  <a:lnTo>
                    <a:pt x="114" y="506"/>
                  </a:lnTo>
                  <a:lnTo>
                    <a:pt x="126" y="470"/>
                  </a:lnTo>
                  <a:lnTo>
                    <a:pt x="140" y="434"/>
                  </a:lnTo>
                  <a:lnTo>
                    <a:pt x="156" y="396"/>
                  </a:lnTo>
                  <a:lnTo>
                    <a:pt x="174" y="356"/>
                  </a:lnTo>
                  <a:lnTo>
                    <a:pt x="194" y="318"/>
                  </a:lnTo>
                  <a:lnTo>
                    <a:pt x="216" y="278"/>
                  </a:lnTo>
                  <a:lnTo>
                    <a:pt x="238" y="240"/>
                  </a:lnTo>
                  <a:lnTo>
                    <a:pt x="262" y="202"/>
                  </a:lnTo>
                  <a:lnTo>
                    <a:pt x="286" y="166"/>
                  </a:lnTo>
                  <a:lnTo>
                    <a:pt x="310" y="130"/>
                  </a:lnTo>
                  <a:lnTo>
                    <a:pt x="334" y="98"/>
                  </a:lnTo>
                  <a:lnTo>
                    <a:pt x="358" y="68"/>
                  </a:lnTo>
                  <a:lnTo>
                    <a:pt x="382" y="42"/>
                  </a:lnTo>
                  <a:lnTo>
                    <a:pt x="406" y="20"/>
                  </a:lnTo>
                  <a:lnTo>
                    <a:pt x="428" y="0"/>
                  </a:lnTo>
                  <a:lnTo>
                    <a:pt x="688" y="250"/>
                  </a:lnTo>
                  <a:close/>
                </a:path>
              </a:pathLst>
            </a:custGeom>
            <a:gradFill flip="none" rotWithShape="1">
              <a:gsLst>
                <a:gs pos="0">
                  <a:srgbClr val="006600"/>
                </a:gs>
                <a:gs pos="50000">
                  <a:srgbClr val="008000"/>
                </a:gs>
              </a:gsLst>
              <a:lin ang="10800000" scaled="1"/>
              <a:tileRect/>
            </a:gradFill>
            <a:ln w="9525">
              <a:solidFill>
                <a:srgbClr val="FFFFFF"/>
              </a:solidFill>
              <a:prstDash val="solid"/>
              <a:round/>
              <a:headEnd/>
              <a:tailEnd/>
            </a:ln>
            <a:scene3d>
              <a:camera prst="orthographicFront"/>
              <a:lightRig rig="threePt" dir="t"/>
            </a:scene3d>
            <a:sp3d>
              <a:bevelT w="38100"/>
            </a:sp3d>
          </p:spPr>
          <p:txBody>
            <a:bodyPr/>
            <a:lstStyle/>
            <a:p>
              <a:pPr algn="ctr">
                <a:defRPr/>
              </a:pPr>
              <a:endParaRPr lang="es-MX">
                <a:latin typeface="Arial" pitchFamily="34" charset="0"/>
                <a:cs typeface="Arial" pitchFamily="34" charset="0"/>
              </a:endParaRPr>
            </a:p>
          </p:txBody>
        </p:sp>
      </p:grpSp>
      <p:sp>
        <p:nvSpPr>
          <p:cNvPr id="23" name="Oval 10"/>
          <p:cNvSpPr>
            <a:spLocks noChangeArrowheads="1"/>
          </p:cNvSpPr>
          <p:nvPr/>
        </p:nvSpPr>
        <p:spPr bwMode="gray">
          <a:xfrm>
            <a:off x="3410629" y="2506168"/>
            <a:ext cx="2260370" cy="2104630"/>
          </a:xfrm>
          <a:prstGeom prst="ellipse">
            <a:avLst/>
          </a:prstGeom>
          <a:solidFill>
            <a:schemeClr val="bg1">
              <a:lumMod val="75000"/>
            </a:schemeClr>
          </a:solidFill>
          <a:ln>
            <a:headEnd/>
            <a:tailEnd/>
          </a:ln>
          <a:scene3d>
            <a:camera prst="orthographicFront"/>
            <a:lightRig rig="threePt" dir="t"/>
          </a:scene3d>
          <a:sp3d>
            <a:bevelT w="38100" h="38100" prst="relaxedInset"/>
          </a:sp3d>
        </p:spPr>
        <p:style>
          <a:lnRef idx="3">
            <a:schemeClr val="lt1"/>
          </a:lnRef>
          <a:fillRef idx="1">
            <a:schemeClr val="accent1"/>
          </a:fillRef>
          <a:effectRef idx="1">
            <a:schemeClr val="accent1"/>
          </a:effectRef>
          <a:fontRef idx="minor">
            <a:schemeClr val="lt1"/>
          </a:fontRef>
        </p:style>
        <p:txBody>
          <a:bodyPr/>
          <a:lstStyle/>
          <a:p>
            <a:pPr algn="ctr">
              <a:defRPr/>
            </a:pPr>
            <a:endParaRPr lang="en-GB" sz="1000" b="1">
              <a:solidFill>
                <a:srgbClr val="404040"/>
              </a:solidFill>
              <a:latin typeface="Arial" charset="0"/>
              <a:cs typeface="Arial" charset="0"/>
            </a:endParaRPr>
          </a:p>
          <a:p>
            <a:pPr algn="ctr">
              <a:defRPr/>
            </a:pPr>
            <a:r>
              <a:rPr lang="en-GB" sz="1200" b="1">
                <a:solidFill>
                  <a:srgbClr val="404040"/>
                </a:solidFill>
                <a:latin typeface="Arial" charset="0"/>
                <a:cs typeface="Arial" charset="0"/>
              </a:rPr>
              <a:t>DERECHO A LA IDENTIDAD, TRANSPARENCIA</a:t>
            </a:r>
          </a:p>
          <a:p>
            <a:pPr algn="ctr">
              <a:defRPr/>
            </a:pPr>
            <a:r>
              <a:rPr lang="en-GB" sz="1200" b="1">
                <a:solidFill>
                  <a:srgbClr val="404040"/>
                </a:solidFill>
                <a:latin typeface="Arial" charset="0"/>
                <a:cs typeface="Arial" charset="0"/>
              </a:rPr>
              <a:t>Y PROTECCIÓN</a:t>
            </a:r>
          </a:p>
          <a:p>
            <a:pPr algn="ctr">
              <a:defRPr/>
            </a:pPr>
            <a:r>
              <a:rPr lang="en-GB" sz="1200" b="1">
                <a:solidFill>
                  <a:srgbClr val="404040"/>
                </a:solidFill>
                <a:latin typeface="Arial" charset="0"/>
                <a:cs typeface="Arial" charset="0"/>
              </a:rPr>
              <a:t>DE DATOS</a:t>
            </a:r>
          </a:p>
          <a:p>
            <a:pPr algn="ctr">
              <a:defRPr/>
            </a:pPr>
            <a:r>
              <a:rPr lang="en-GB" sz="1200" b="1">
                <a:solidFill>
                  <a:srgbClr val="404040"/>
                </a:solidFill>
                <a:latin typeface="Arial" charset="0"/>
                <a:cs typeface="Arial" charset="0"/>
              </a:rPr>
              <a:t>PERSONALES</a:t>
            </a:r>
          </a:p>
        </p:txBody>
      </p:sp>
      <p:pic>
        <p:nvPicPr>
          <p:cNvPr id="207995" name="Picture 5"/>
          <p:cNvPicPr>
            <a:picLocks noChangeAspect="1" noChangeArrowheads="1"/>
          </p:cNvPicPr>
          <p:nvPr/>
        </p:nvPicPr>
        <p:blipFill>
          <a:blip r:embed="rId2">
            <a:lum bright="30000"/>
          </a:blip>
          <a:srcRect/>
          <a:stretch>
            <a:fillRect/>
          </a:stretch>
        </p:blipFill>
        <p:spPr bwMode="auto">
          <a:xfrm>
            <a:off x="2424113" y="6292850"/>
            <a:ext cx="4672012" cy="700088"/>
          </a:xfrm>
          <a:prstGeom prst="rect">
            <a:avLst/>
          </a:prstGeom>
          <a:noFill/>
          <a:ln w="9525">
            <a:noFill/>
            <a:miter lim="800000"/>
            <a:headEnd/>
            <a:tailEnd/>
          </a:ln>
        </p:spPr>
      </p:pic>
      <p:sp>
        <p:nvSpPr>
          <p:cNvPr id="207996" name="25 CuadroTexto"/>
          <p:cNvSpPr txBox="1">
            <a:spLocks noChangeArrowheads="1"/>
          </p:cNvSpPr>
          <p:nvPr/>
        </p:nvSpPr>
        <p:spPr bwMode="auto">
          <a:xfrm rot="568035">
            <a:off x="4483100" y="1174750"/>
            <a:ext cx="1058863" cy="381000"/>
          </a:xfrm>
          <a:prstGeom prst="rect">
            <a:avLst/>
          </a:prstGeom>
          <a:noFill/>
          <a:ln w="9525">
            <a:noFill/>
            <a:miter lim="800000"/>
            <a:headEnd/>
            <a:tailEnd/>
          </a:ln>
        </p:spPr>
        <p:txBody>
          <a:bodyPr wrap="none" lIns="72000" anchor="ctr">
            <a:spAutoFit/>
          </a:bodyPr>
          <a:lstStyle/>
          <a:p>
            <a:pPr algn="ctr"/>
            <a:r>
              <a:rPr lang="es-MX" sz="900" b="1">
                <a:solidFill>
                  <a:schemeClr val="bg1"/>
                </a:solidFill>
              </a:rPr>
              <a:t>CERTIFICACIÓN</a:t>
            </a:r>
          </a:p>
          <a:p>
            <a:pPr algn="ctr"/>
            <a:r>
              <a:rPr lang="es-MX" sz="900" b="1">
                <a:solidFill>
                  <a:schemeClr val="bg1"/>
                </a:solidFill>
              </a:rPr>
              <a:t>A </a:t>
            </a:r>
            <a:r>
              <a:rPr lang="es-MX" sz="1000" b="1">
                <a:solidFill>
                  <a:schemeClr val="bg1"/>
                </a:solidFill>
              </a:rPr>
              <a:t>DISTANCIA</a:t>
            </a:r>
          </a:p>
        </p:txBody>
      </p:sp>
      <p:sp>
        <p:nvSpPr>
          <p:cNvPr id="207997" name="27 CuadroTexto"/>
          <p:cNvSpPr txBox="1">
            <a:spLocks noChangeArrowheads="1"/>
          </p:cNvSpPr>
          <p:nvPr/>
        </p:nvSpPr>
        <p:spPr bwMode="auto">
          <a:xfrm rot="306811">
            <a:off x="4441825" y="1906588"/>
            <a:ext cx="838200" cy="244475"/>
          </a:xfrm>
          <a:prstGeom prst="rect">
            <a:avLst/>
          </a:prstGeom>
          <a:noFill/>
          <a:ln w="9525">
            <a:noFill/>
            <a:miter lim="800000"/>
            <a:headEnd/>
            <a:tailEnd/>
          </a:ln>
        </p:spPr>
        <p:txBody>
          <a:bodyPr wrap="none" lIns="72000" anchor="ctr">
            <a:spAutoFit/>
          </a:bodyPr>
          <a:lstStyle/>
          <a:p>
            <a:pPr algn="ctr"/>
            <a:r>
              <a:rPr lang="es-MX" sz="1000" b="1">
                <a:solidFill>
                  <a:schemeClr val="bg1"/>
                </a:solidFill>
              </a:rPr>
              <a:t>Inscripción</a:t>
            </a:r>
          </a:p>
        </p:txBody>
      </p:sp>
      <p:sp>
        <p:nvSpPr>
          <p:cNvPr id="207998" name="28 CuadroTexto"/>
          <p:cNvSpPr txBox="1">
            <a:spLocks noChangeArrowheads="1"/>
          </p:cNvSpPr>
          <p:nvPr/>
        </p:nvSpPr>
        <p:spPr bwMode="auto">
          <a:xfrm rot="2606602">
            <a:off x="5761038" y="1793875"/>
            <a:ext cx="925512" cy="549275"/>
          </a:xfrm>
          <a:prstGeom prst="rect">
            <a:avLst/>
          </a:prstGeom>
          <a:noFill/>
          <a:ln w="9525">
            <a:noFill/>
            <a:miter lim="800000"/>
            <a:headEnd/>
            <a:tailEnd/>
          </a:ln>
        </p:spPr>
        <p:txBody>
          <a:bodyPr wrap="none" lIns="72000" anchor="ctr">
            <a:spAutoFit/>
          </a:bodyPr>
          <a:lstStyle/>
          <a:p>
            <a:pPr algn="ctr"/>
            <a:r>
              <a:rPr lang="es-MX" sz="1000" b="1">
                <a:solidFill>
                  <a:schemeClr val="bg1"/>
                </a:solidFill>
              </a:rPr>
              <a:t>SEGURIDAD</a:t>
            </a:r>
          </a:p>
          <a:p>
            <a:pPr algn="ctr"/>
            <a:r>
              <a:rPr lang="es-MX" sz="1000" b="1">
                <a:solidFill>
                  <a:schemeClr val="bg1"/>
                </a:solidFill>
              </a:rPr>
              <a:t>NACIONAL </a:t>
            </a:r>
          </a:p>
          <a:p>
            <a:pPr algn="ctr"/>
            <a:r>
              <a:rPr lang="es-MX" sz="1000" b="1">
                <a:solidFill>
                  <a:schemeClr val="bg1"/>
                </a:solidFill>
              </a:rPr>
              <a:t>Y JUSTICIA</a:t>
            </a:r>
          </a:p>
        </p:txBody>
      </p:sp>
      <p:sp>
        <p:nvSpPr>
          <p:cNvPr id="207999" name="29 CuadroTexto"/>
          <p:cNvSpPr txBox="1">
            <a:spLocks noChangeArrowheads="1"/>
          </p:cNvSpPr>
          <p:nvPr/>
        </p:nvSpPr>
        <p:spPr bwMode="auto">
          <a:xfrm rot="2794556">
            <a:off x="5298282" y="2345531"/>
            <a:ext cx="817562" cy="396875"/>
          </a:xfrm>
          <a:prstGeom prst="rect">
            <a:avLst/>
          </a:prstGeom>
          <a:noFill/>
          <a:ln w="9525">
            <a:noFill/>
            <a:miter lim="800000"/>
            <a:headEnd/>
            <a:tailEnd/>
          </a:ln>
        </p:spPr>
        <p:txBody>
          <a:bodyPr wrap="none" lIns="72000" anchor="ctr">
            <a:spAutoFit/>
          </a:bodyPr>
          <a:lstStyle/>
          <a:p>
            <a:pPr algn="ctr"/>
            <a:r>
              <a:rPr lang="es-MX" sz="1000" b="1">
                <a:solidFill>
                  <a:schemeClr val="bg1"/>
                </a:solidFill>
              </a:rPr>
              <a:t>Credencia-</a:t>
            </a:r>
          </a:p>
          <a:p>
            <a:pPr algn="ctr"/>
            <a:r>
              <a:rPr lang="es-MX" sz="1000" b="1">
                <a:solidFill>
                  <a:schemeClr val="bg1"/>
                </a:solidFill>
              </a:rPr>
              <a:t>lización</a:t>
            </a:r>
          </a:p>
        </p:txBody>
      </p:sp>
      <p:sp>
        <p:nvSpPr>
          <p:cNvPr id="208000" name="30 CuadroTexto"/>
          <p:cNvSpPr txBox="1">
            <a:spLocks noChangeArrowheads="1"/>
          </p:cNvSpPr>
          <p:nvPr/>
        </p:nvSpPr>
        <p:spPr bwMode="auto">
          <a:xfrm rot="-1457458">
            <a:off x="3395663" y="1965325"/>
            <a:ext cx="774700" cy="396875"/>
          </a:xfrm>
          <a:prstGeom prst="rect">
            <a:avLst/>
          </a:prstGeom>
          <a:noFill/>
          <a:ln w="9525">
            <a:noFill/>
            <a:miter lim="800000"/>
            <a:headEnd/>
            <a:tailEnd/>
          </a:ln>
        </p:spPr>
        <p:txBody>
          <a:bodyPr wrap="none" lIns="72000" anchor="ctr">
            <a:spAutoFit/>
          </a:bodyPr>
          <a:lstStyle/>
          <a:p>
            <a:pPr algn="ctr"/>
            <a:r>
              <a:rPr lang="es-MX" sz="1000" b="1">
                <a:solidFill>
                  <a:schemeClr val="bg1"/>
                </a:solidFill>
              </a:rPr>
              <a:t>Cartilla de</a:t>
            </a:r>
          </a:p>
          <a:p>
            <a:pPr algn="ctr"/>
            <a:r>
              <a:rPr lang="es-MX" sz="1000" b="1">
                <a:solidFill>
                  <a:schemeClr val="bg1"/>
                </a:solidFill>
              </a:rPr>
              <a:t>Salud</a:t>
            </a:r>
          </a:p>
        </p:txBody>
      </p:sp>
      <p:sp>
        <p:nvSpPr>
          <p:cNvPr id="208001" name="31 CuadroTexto"/>
          <p:cNvSpPr txBox="1">
            <a:spLocks noChangeArrowheads="1"/>
          </p:cNvSpPr>
          <p:nvPr/>
        </p:nvSpPr>
        <p:spPr bwMode="auto">
          <a:xfrm rot="-3761070">
            <a:off x="2635251" y="2678112"/>
            <a:ext cx="844550" cy="396875"/>
          </a:xfrm>
          <a:prstGeom prst="rect">
            <a:avLst/>
          </a:prstGeom>
          <a:noFill/>
          <a:ln w="9525">
            <a:noFill/>
            <a:miter lim="800000"/>
            <a:headEnd/>
            <a:tailEnd/>
          </a:ln>
        </p:spPr>
        <p:txBody>
          <a:bodyPr wrap="none" lIns="72000" anchor="ctr">
            <a:spAutoFit/>
          </a:bodyPr>
          <a:lstStyle/>
          <a:p>
            <a:pPr algn="ctr"/>
            <a:r>
              <a:rPr lang="es-MX" sz="1000" b="1">
                <a:solidFill>
                  <a:schemeClr val="bg1"/>
                </a:solidFill>
              </a:rPr>
              <a:t>Boleta</a:t>
            </a:r>
          </a:p>
          <a:p>
            <a:pPr algn="ctr"/>
            <a:r>
              <a:rPr lang="es-MX" sz="1000" b="1">
                <a:solidFill>
                  <a:schemeClr val="bg1"/>
                </a:solidFill>
              </a:rPr>
              <a:t>Electrónica</a:t>
            </a:r>
          </a:p>
        </p:txBody>
      </p:sp>
      <p:sp>
        <p:nvSpPr>
          <p:cNvPr id="208002" name="32 CuadroTexto"/>
          <p:cNvSpPr txBox="1">
            <a:spLocks noChangeArrowheads="1"/>
          </p:cNvSpPr>
          <p:nvPr/>
        </p:nvSpPr>
        <p:spPr bwMode="auto">
          <a:xfrm rot="4716939">
            <a:off x="2614613" y="3740150"/>
            <a:ext cx="650875" cy="396875"/>
          </a:xfrm>
          <a:prstGeom prst="rect">
            <a:avLst/>
          </a:prstGeom>
          <a:noFill/>
          <a:ln w="9525">
            <a:noFill/>
            <a:miter lim="800000"/>
            <a:headEnd/>
            <a:tailEnd/>
          </a:ln>
        </p:spPr>
        <p:txBody>
          <a:bodyPr wrap="none" lIns="72000" anchor="ctr">
            <a:spAutoFit/>
          </a:bodyPr>
          <a:lstStyle/>
          <a:p>
            <a:pPr algn="ctr"/>
            <a:r>
              <a:rPr lang="es-MX" sz="1000" b="1">
                <a:solidFill>
                  <a:srgbClr val="262626"/>
                </a:solidFill>
              </a:rPr>
              <a:t>Control </a:t>
            </a:r>
          </a:p>
          <a:p>
            <a:pPr algn="ctr"/>
            <a:r>
              <a:rPr lang="es-MX" sz="1000" b="1">
                <a:solidFill>
                  <a:srgbClr val="262626"/>
                </a:solidFill>
              </a:rPr>
              <a:t>Escolar</a:t>
            </a:r>
          </a:p>
        </p:txBody>
      </p:sp>
      <p:sp>
        <p:nvSpPr>
          <p:cNvPr id="208003" name="33 CuadroTexto"/>
          <p:cNvSpPr txBox="1">
            <a:spLocks noChangeArrowheads="1"/>
          </p:cNvSpPr>
          <p:nvPr/>
        </p:nvSpPr>
        <p:spPr bwMode="auto">
          <a:xfrm rot="2426069">
            <a:off x="3038475" y="4600575"/>
            <a:ext cx="900113" cy="244475"/>
          </a:xfrm>
          <a:prstGeom prst="rect">
            <a:avLst/>
          </a:prstGeom>
          <a:noFill/>
          <a:ln w="9525">
            <a:noFill/>
            <a:miter lim="800000"/>
            <a:headEnd/>
            <a:tailEnd/>
          </a:ln>
        </p:spPr>
        <p:txBody>
          <a:bodyPr wrap="none" lIns="72000" anchor="ctr">
            <a:spAutoFit/>
          </a:bodyPr>
          <a:lstStyle/>
          <a:p>
            <a:pPr algn="ctr"/>
            <a:r>
              <a:rPr lang="es-MX" sz="1000" b="1">
                <a:solidFill>
                  <a:srgbClr val="262626"/>
                </a:solidFill>
              </a:rPr>
              <a:t>Estadísticas</a:t>
            </a:r>
          </a:p>
        </p:txBody>
      </p:sp>
      <p:sp>
        <p:nvSpPr>
          <p:cNvPr id="208004" name="34 CuadroTexto"/>
          <p:cNvSpPr txBox="1">
            <a:spLocks noChangeArrowheads="1"/>
          </p:cNvSpPr>
          <p:nvPr/>
        </p:nvSpPr>
        <p:spPr bwMode="auto">
          <a:xfrm rot="322286">
            <a:off x="3930650" y="4983163"/>
            <a:ext cx="831850" cy="244475"/>
          </a:xfrm>
          <a:prstGeom prst="rect">
            <a:avLst/>
          </a:prstGeom>
          <a:noFill/>
          <a:ln w="9525">
            <a:noFill/>
            <a:miter lim="800000"/>
            <a:headEnd/>
            <a:tailEnd/>
          </a:ln>
        </p:spPr>
        <p:txBody>
          <a:bodyPr wrap="none" lIns="72000" anchor="ctr">
            <a:spAutoFit/>
          </a:bodyPr>
          <a:lstStyle/>
          <a:p>
            <a:pPr algn="ctr"/>
            <a:r>
              <a:rPr lang="es-MX" sz="1000" b="1">
                <a:solidFill>
                  <a:srgbClr val="262626"/>
                </a:solidFill>
              </a:rPr>
              <a:t>Corrección</a:t>
            </a:r>
          </a:p>
        </p:txBody>
      </p:sp>
      <p:sp>
        <p:nvSpPr>
          <p:cNvPr id="208005" name="35 CuadroTexto"/>
          <p:cNvSpPr txBox="1">
            <a:spLocks noChangeArrowheads="1"/>
          </p:cNvSpPr>
          <p:nvPr/>
        </p:nvSpPr>
        <p:spPr bwMode="auto">
          <a:xfrm rot="-1635566">
            <a:off x="4791075" y="4797425"/>
            <a:ext cx="935038" cy="244475"/>
          </a:xfrm>
          <a:prstGeom prst="rect">
            <a:avLst/>
          </a:prstGeom>
          <a:noFill/>
          <a:ln w="9525">
            <a:noFill/>
            <a:miter lim="800000"/>
            <a:headEnd/>
            <a:tailEnd/>
          </a:ln>
        </p:spPr>
        <p:txBody>
          <a:bodyPr wrap="none" lIns="72000" anchor="ctr">
            <a:spAutoFit/>
          </a:bodyPr>
          <a:lstStyle/>
          <a:p>
            <a:pPr algn="ctr"/>
            <a:r>
              <a:rPr lang="es-MX" sz="1000" b="1">
                <a:solidFill>
                  <a:srgbClr val="262626"/>
                </a:solidFill>
              </a:rPr>
              <a:t>Equivalencia</a:t>
            </a:r>
          </a:p>
        </p:txBody>
      </p:sp>
      <p:sp>
        <p:nvSpPr>
          <p:cNvPr id="208006" name="36 CuadroTexto"/>
          <p:cNvSpPr txBox="1">
            <a:spLocks noChangeArrowheads="1"/>
          </p:cNvSpPr>
          <p:nvPr/>
        </p:nvSpPr>
        <p:spPr bwMode="auto">
          <a:xfrm rot="6931459">
            <a:off x="5485607" y="4107656"/>
            <a:ext cx="915988" cy="396875"/>
          </a:xfrm>
          <a:prstGeom prst="rect">
            <a:avLst/>
          </a:prstGeom>
          <a:noFill/>
          <a:ln w="9525">
            <a:noFill/>
            <a:miter lim="800000"/>
            <a:headEnd/>
            <a:tailEnd/>
          </a:ln>
        </p:spPr>
        <p:txBody>
          <a:bodyPr wrap="none" lIns="72000" anchor="ctr">
            <a:spAutoFit/>
          </a:bodyPr>
          <a:lstStyle/>
          <a:p>
            <a:pPr algn="ctr"/>
            <a:r>
              <a:rPr lang="es-MX" sz="1000" b="1">
                <a:solidFill>
                  <a:schemeClr val="bg1"/>
                </a:solidFill>
              </a:rPr>
              <a:t>Constancias</a:t>
            </a:r>
          </a:p>
          <a:p>
            <a:pPr algn="ctr"/>
            <a:r>
              <a:rPr lang="es-MX" sz="1000" b="1">
                <a:solidFill>
                  <a:schemeClr val="bg1"/>
                </a:solidFill>
              </a:rPr>
              <a:t>Electrónicas</a:t>
            </a:r>
          </a:p>
        </p:txBody>
      </p:sp>
      <p:sp>
        <p:nvSpPr>
          <p:cNvPr id="208007" name="37 CuadroTexto"/>
          <p:cNvSpPr txBox="1">
            <a:spLocks noChangeArrowheads="1"/>
          </p:cNvSpPr>
          <p:nvPr/>
        </p:nvSpPr>
        <p:spPr bwMode="auto">
          <a:xfrm rot="5007468">
            <a:off x="5720557" y="3148806"/>
            <a:ext cx="846138" cy="549275"/>
          </a:xfrm>
          <a:prstGeom prst="rect">
            <a:avLst/>
          </a:prstGeom>
          <a:noFill/>
          <a:ln w="9525">
            <a:noFill/>
            <a:miter lim="800000"/>
            <a:headEnd/>
            <a:tailEnd/>
          </a:ln>
        </p:spPr>
        <p:txBody>
          <a:bodyPr wrap="none" lIns="72000" anchor="ctr">
            <a:spAutoFit/>
          </a:bodyPr>
          <a:lstStyle/>
          <a:p>
            <a:pPr algn="ctr"/>
            <a:r>
              <a:rPr lang="es-MX" sz="1000" b="1">
                <a:solidFill>
                  <a:schemeClr val="bg1"/>
                </a:solidFill>
              </a:rPr>
              <a:t>Expedición</a:t>
            </a:r>
          </a:p>
          <a:p>
            <a:pPr algn="ctr"/>
            <a:r>
              <a:rPr lang="es-MX" sz="1000" b="1">
                <a:solidFill>
                  <a:schemeClr val="bg1"/>
                </a:solidFill>
              </a:rPr>
              <a:t>de</a:t>
            </a:r>
          </a:p>
          <a:p>
            <a:pPr algn="ctr"/>
            <a:r>
              <a:rPr lang="es-MX" sz="1000" b="1">
                <a:solidFill>
                  <a:schemeClr val="bg1"/>
                </a:solidFill>
              </a:rPr>
              <a:t>Duplicados</a:t>
            </a:r>
          </a:p>
        </p:txBody>
      </p:sp>
      <p:sp>
        <p:nvSpPr>
          <p:cNvPr id="208008" name="38 CuadroTexto"/>
          <p:cNvSpPr txBox="1">
            <a:spLocks noChangeArrowheads="1"/>
          </p:cNvSpPr>
          <p:nvPr/>
        </p:nvSpPr>
        <p:spPr bwMode="auto">
          <a:xfrm rot="-1294316">
            <a:off x="3124200" y="1281113"/>
            <a:ext cx="1004888" cy="244475"/>
          </a:xfrm>
          <a:prstGeom prst="rect">
            <a:avLst/>
          </a:prstGeom>
          <a:noFill/>
          <a:ln w="9525">
            <a:noFill/>
            <a:miter lim="800000"/>
            <a:headEnd/>
            <a:tailEnd/>
          </a:ln>
        </p:spPr>
        <p:txBody>
          <a:bodyPr wrap="none" lIns="72000" anchor="ctr">
            <a:spAutoFit/>
          </a:bodyPr>
          <a:lstStyle/>
          <a:p>
            <a:pPr algn="ctr"/>
            <a:r>
              <a:rPr lang="es-MX" sz="1000" b="1">
                <a:solidFill>
                  <a:schemeClr val="bg1"/>
                </a:solidFill>
              </a:rPr>
              <a:t>SALUBRIDAD</a:t>
            </a:r>
          </a:p>
        </p:txBody>
      </p:sp>
      <p:sp>
        <p:nvSpPr>
          <p:cNvPr id="208009" name="39 CuadroTexto"/>
          <p:cNvSpPr txBox="1">
            <a:spLocks noChangeArrowheads="1"/>
          </p:cNvSpPr>
          <p:nvPr/>
        </p:nvSpPr>
        <p:spPr bwMode="auto">
          <a:xfrm rot="-3284353">
            <a:off x="2194719" y="2131219"/>
            <a:ext cx="728663" cy="244475"/>
          </a:xfrm>
          <a:prstGeom prst="rect">
            <a:avLst/>
          </a:prstGeom>
          <a:noFill/>
          <a:ln w="9525">
            <a:noFill/>
            <a:miter lim="800000"/>
            <a:headEnd/>
            <a:tailEnd/>
          </a:ln>
        </p:spPr>
        <p:txBody>
          <a:bodyPr wrap="none" lIns="72000" anchor="ctr">
            <a:spAutoFit/>
          </a:bodyPr>
          <a:lstStyle/>
          <a:p>
            <a:pPr algn="ctr"/>
            <a:r>
              <a:rPr lang="es-MX" sz="1000" b="1">
                <a:solidFill>
                  <a:schemeClr val="bg1"/>
                </a:solidFill>
              </a:rPr>
              <a:t>AHORRO</a:t>
            </a:r>
          </a:p>
        </p:txBody>
      </p:sp>
      <p:sp>
        <p:nvSpPr>
          <p:cNvPr id="208010" name="40 CuadroTexto"/>
          <p:cNvSpPr txBox="1">
            <a:spLocks noChangeArrowheads="1"/>
          </p:cNvSpPr>
          <p:nvPr/>
        </p:nvSpPr>
        <p:spPr bwMode="auto">
          <a:xfrm rot="-5091848">
            <a:off x="1532732" y="3250406"/>
            <a:ext cx="1116012" cy="549275"/>
          </a:xfrm>
          <a:prstGeom prst="rect">
            <a:avLst/>
          </a:prstGeom>
          <a:noFill/>
          <a:ln w="9525">
            <a:noFill/>
            <a:miter lim="800000"/>
            <a:headEnd/>
            <a:tailEnd/>
          </a:ln>
        </p:spPr>
        <p:txBody>
          <a:bodyPr wrap="none" lIns="72000" anchor="ctr">
            <a:spAutoFit/>
          </a:bodyPr>
          <a:lstStyle/>
          <a:p>
            <a:pPr algn="ctr"/>
            <a:r>
              <a:rPr lang="es-MX" sz="1000" b="1">
                <a:solidFill>
                  <a:schemeClr val="bg1"/>
                </a:solidFill>
              </a:rPr>
              <a:t>DETECCIÓN</a:t>
            </a:r>
          </a:p>
          <a:p>
            <a:pPr algn="ctr"/>
            <a:r>
              <a:rPr lang="es-MX" sz="1000" b="1">
                <a:solidFill>
                  <a:schemeClr val="bg1"/>
                </a:solidFill>
              </a:rPr>
              <a:t>DE </a:t>
            </a:r>
          </a:p>
          <a:p>
            <a:pPr algn="ctr"/>
            <a:r>
              <a:rPr lang="es-MX" sz="1000" b="1">
                <a:solidFill>
                  <a:schemeClr val="bg1"/>
                </a:solidFill>
              </a:rPr>
              <a:t>DUPLICIDADES</a:t>
            </a:r>
          </a:p>
        </p:txBody>
      </p:sp>
      <p:sp>
        <p:nvSpPr>
          <p:cNvPr id="208011" name="41 CuadroTexto"/>
          <p:cNvSpPr txBox="1">
            <a:spLocks noChangeArrowheads="1"/>
          </p:cNvSpPr>
          <p:nvPr/>
        </p:nvSpPr>
        <p:spPr bwMode="auto">
          <a:xfrm rot="3473243">
            <a:off x="1847851" y="4586287"/>
            <a:ext cx="1200150" cy="396875"/>
          </a:xfrm>
          <a:prstGeom prst="rect">
            <a:avLst/>
          </a:prstGeom>
          <a:noFill/>
          <a:ln w="9525">
            <a:noFill/>
            <a:miter lim="800000"/>
            <a:headEnd/>
            <a:tailEnd/>
          </a:ln>
        </p:spPr>
        <p:txBody>
          <a:bodyPr wrap="none" lIns="72000" anchor="ctr">
            <a:spAutoFit/>
          </a:bodyPr>
          <a:lstStyle/>
          <a:p>
            <a:pPr algn="ctr"/>
            <a:r>
              <a:rPr lang="es-MX" sz="1000" b="1">
                <a:solidFill>
                  <a:srgbClr val="262626"/>
                </a:solidFill>
              </a:rPr>
              <a:t>VALIDACIÓN DE </a:t>
            </a:r>
          </a:p>
          <a:p>
            <a:pPr algn="ctr"/>
            <a:r>
              <a:rPr lang="es-MX" sz="1000" b="1">
                <a:solidFill>
                  <a:srgbClr val="262626"/>
                </a:solidFill>
              </a:rPr>
              <a:t>DOCUMENTOS</a:t>
            </a:r>
          </a:p>
        </p:txBody>
      </p:sp>
      <p:sp>
        <p:nvSpPr>
          <p:cNvPr id="208012" name="42 CuadroTexto"/>
          <p:cNvSpPr txBox="1">
            <a:spLocks noChangeArrowheads="1"/>
          </p:cNvSpPr>
          <p:nvPr/>
        </p:nvSpPr>
        <p:spPr bwMode="auto">
          <a:xfrm rot="1385769">
            <a:off x="3092450" y="5445125"/>
            <a:ext cx="1050925" cy="396875"/>
          </a:xfrm>
          <a:prstGeom prst="rect">
            <a:avLst/>
          </a:prstGeom>
          <a:noFill/>
          <a:ln w="9525">
            <a:noFill/>
            <a:miter lim="800000"/>
            <a:headEnd/>
            <a:tailEnd/>
          </a:ln>
        </p:spPr>
        <p:txBody>
          <a:bodyPr wrap="none" lIns="72000" anchor="ctr">
            <a:spAutoFit/>
          </a:bodyPr>
          <a:lstStyle/>
          <a:p>
            <a:pPr algn="ctr"/>
            <a:r>
              <a:rPr lang="es-MX" sz="1000" b="1">
                <a:solidFill>
                  <a:srgbClr val="262626"/>
                </a:solidFill>
              </a:rPr>
              <a:t>SEGUIMIENTO</a:t>
            </a:r>
          </a:p>
          <a:p>
            <a:pPr algn="ctr"/>
            <a:r>
              <a:rPr lang="es-MX" sz="1000" b="1">
                <a:solidFill>
                  <a:srgbClr val="262626"/>
                </a:solidFill>
              </a:rPr>
              <a:t>DE ALUMNOS</a:t>
            </a:r>
          </a:p>
        </p:txBody>
      </p:sp>
      <p:sp>
        <p:nvSpPr>
          <p:cNvPr id="208013" name="43 CuadroTexto"/>
          <p:cNvSpPr txBox="1">
            <a:spLocks noChangeArrowheads="1"/>
          </p:cNvSpPr>
          <p:nvPr/>
        </p:nvSpPr>
        <p:spPr bwMode="auto">
          <a:xfrm rot="-419174">
            <a:off x="4227513" y="5437188"/>
            <a:ext cx="1250950" cy="701675"/>
          </a:xfrm>
          <a:prstGeom prst="rect">
            <a:avLst/>
          </a:prstGeom>
          <a:noFill/>
          <a:ln w="9525">
            <a:noFill/>
            <a:miter lim="800000"/>
            <a:headEnd/>
            <a:tailEnd/>
          </a:ln>
        </p:spPr>
        <p:txBody>
          <a:bodyPr wrap="none" lIns="72000" anchor="ctr">
            <a:spAutoFit/>
          </a:bodyPr>
          <a:lstStyle/>
          <a:p>
            <a:pPr algn="ctr"/>
            <a:r>
              <a:rPr lang="es-MX" sz="1000" b="1">
                <a:solidFill>
                  <a:srgbClr val="262626"/>
                </a:solidFill>
              </a:rPr>
              <a:t>SIMPLIFICACIÓN</a:t>
            </a:r>
          </a:p>
          <a:p>
            <a:pPr algn="ctr"/>
            <a:endParaRPr lang="es-MX" sz="1000" b="1">
              <a:solidFill>
                <a:srgbClr val="262626"/>
              </a:solidFill>
            </a:endParaRPr>
          </a:p>
          <a:p>
            <a:pPr algn="ctr"/>
            <a:endParaRPr lang="es-MX" sz="1000" b="1">
              <a:solidFill>
                <a:srgbClr val="262626"/>
              </a:solidFill>
            </a:endParaRPr>
          </a:p>
          <a:p>
            <a:pPr algn="ctr"/>
            <a:r>
              <a:rPr lang="es-MX" sz="1000" b="1">
                <a:solidFill>
                  <a:srgbClr val="262626"/>
                </a:solidFill>
              </a:rPr>
              <a:t>ADMINISTRATIVA</a:t>
            </a:r>
          </a:p>
        </p:txBody>
      </p:sp>
      <p:sp>
        <p:nvSpPr>
          <p:cNvPr id="208014" name="44 CuadroTexto"/>
          <p:cNvSpPr txBox="1">
            <a:spLocks noChangeArrowheads="1"/>
          </p:cNvSpPr>
          <p:nvPr/>
        </p:nvSpPr>
        <p:spPr bwMode="auto">
          <a:xfrm rot="-2561260">
            <a:off x="5592763" y="5067300"/>
            <a:ext cx="1003300" cy="396875"/>
          </a:xfrm>
          <a:prstGeom prst="rect">
            <a:avLst/>
          </a:prstGeom>
          <a:noFill/>
          <a:ln w="9525">
            <a:noFill/>
            <a:miter lim="800000"/>
            <a:headEnd/>
            <a:tailEnd/>
          </a:ln>
        </p:spPr>
        <p:txBody>
          <a:bodyPr wrap="none" lIns="72000" anchor="ctr">
            <a:spAutoFit/>
          </a:bodyPr>
          <a:lstStyle/>
          <a:p>
            <a:pPr algn="ctr"/>
            <a:r>
              <a:rPr lang="es-MX" sz="1000" b="1">
                <a:solidFill>
                  <a:srgbClr val="262626"/>
                </a:solidFill>
              </a:rPr>
              <a:t>MOVILIDAD</a:t>
            </a:r>
          </a:p>
          <a:p>
            <a:pPr algn="ctr"/>
            <a:r>
              <a:rPr lang="es-MX" sz="1000" b="1">
                <a:solidFill>
                  <a:srgbClr val="262626"/>
                </a:solidFill>
              </a:rPr>
              <a:t>ESTUDIANTIL</a:t>
            </a:r>
          </a:p>
        </p:txBody>
      </p:sp>
      <p:sp>
        <p:nvSpPr>
          <p:cNvPr id="208015" name="45 CuadroTexto"/>
          <p:cNvSpPr txBox="1">
            <a:spLocks noChangeArrowheads="1"/>
          </p:cNvSpPr>
          <p:nvPr/>
        </p:nvSpPr>
        <p:spPr bwMode="auto">
          <a:xfrm rot="-4352399">
            <a:off x="6131718" y="3990182"/>
            <a:ext cx="1173163" cy="501650"/>
          </a:xfrm>
          <a:prstGeom prst="rect">
            <a:avLst/>
          </a:prstGeom>
          <a:noFill/>
          <a:ln w="9525">
            <a:noFill/>
            <a:miter lim="800000"/>
            <a:headEnd/>
            <a:tailEnd/>
          </a:ln>
        </p:spPr>
        <p:txBody>
          <a:bodyPr wrap="none" lIns="72000" anchor="ctr">
            <a:spAutoFit/>
          </a:bodyPr>
          <a:lstStyle/>
          <a:p>
            <a:pPr algn="ctr"/>
            <a:r>
              <a:rPr lang="es-MX" sz="900" b="1">
                <a:solidFill>
                  <a:srgbClr val="262626"/>
                </a:solidFill>
              </a:rPr>
              <a:t>VERIFICACIÓN DE</a:t>
            </a:r>
          </a:p>
          <a:p>
            <a:pPr algn="ctr"/>
            <a:r>
              <a:rPr lang="es-MX" sz="900" b="1">
                <a:solidFill>
                  <a:srgbClr val="262626"/>
                </a:solidFill>
              </a:rPr>
              <a:t> ANTECEDENTES</a:t>
            </a:r>
          </a:p>
          <a:p>
            <a:pPr algn="ctr"/>
            <a:r>
              <a:rPr lang="es-MX" sz="900" b="1">
                <a:solidFill>
                  <a:srgbClr val="262626"/>
                </a:solidFill>
              </a:rPr>
              <a:t>ESCOLARES</a:t>
            </a:r>
          </a:p>
        </p:txBody>
      </p:sp>
      <p:sp>
        <p:nvSpPr>
          <p:cNvPr id="208016" name="46 CuadroTexto"/>
          <p:cNvSpPr txBox="1">
            <a:spLocks noChangeArrowheads="1"/>
          </p:cNvSpPr>
          <p:nvPr/>
        </p:nvSpPr>
        <p:spPr bwMode="auto">
          <a:xfrm rot="4678326">
            <a:off x="6193632" y="2839244"/>
            <a:ext cx="1122362" cy="501650"/>
          </a:xfrm>
          <a:prstGeom prst="rect">
            <a:avLst/>
          </a:prstGeom>
          <a:noFill/>
          <a:ln w="9525">
            <a:noFill/>
            <a:miter lim="800000"/>
            <a:headEnd/>
            <a:tailEnd/>
          </a:ln>
        </p:spPr>
        <p:txBody>
          <a:bodyPr wrap="none" lIns="72000" anchor="ctr">
            <a:spAutoFit/>
          </a:bodyPr>
          <a:lstStyle/>
          <a:p>
            <a:pPr algn="ctr"/>
            <a:r>
              <a:rPr lang="es-MX" sz="900" b="1">
                <a:solidFill>
                  <a:schemeClr val="bg1"/>
                </a:solidFill>
              </a:rPr>
              <a:t>ATENCIÓN</a:t>
            </a:r>
          </a:p>
          <a:p>
            <a:pPr algn="ctr"/>
            <a:r>
              <a:rPr lang="es-MX" sz="900" b="1">
                <a:solidFill>
                  <a:schemeClr val="bg1"/>
                </a:solidFill>
              </a:rPr>
              <a:t>DE</a:t>
            </a:r>
          </a:p>
          <a:p>
            <a:pPr algn="ctr"/>
            <a:r>
              <a:rPr lang="es-MX" sz="900" b="1">
                <a:solidFill>
                  <a:schemeClr val="bg1"/>
                </a:solidFill>
              </a:rPr>
              <a:t>CONTINGENCIAS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2 CuadroTexto"/>
          <p:cNvSpPr txBox="1">
            <a:spLocks noChangeArrowheads="1"/>
          </p:cNvSpPr>
          <p:nvPr/>
        </p:nvSpPr>
        <p:spPr bwMode="auto">
          <a:xfrm>
            <a:off x="17463" y="-23813"/>
            <a:ext cx="8551862" cy="701676"/>
          </a:xfrm>
          <a:prstGeom prst="rect">
            <a:avLst/>
          </a:prstGeom>
          <a:noFill/>
          <a:ln w="9525">
            <a:noFill/>
            <a:miter lim="800000"/>
            <a:headEnd/>
            <a:tailEnd/>
          </a:ln>
        </p:spPr>
        <p:txBody>
          <a:bodyPr>
            <a:spAutoFit/>
          </a:bodyPr>
          <a:lstStyle/>
          <a:p>
            <a:pPr algn="just"/>
            <a:r>
              <a:rPr lang="es-MX" sz="2000" b="1">
                <a:solidFill>
                  <a:schemeClr val="bg1"/>
                </a:solidFill>
                <a:latin typeface="Calibri" pitchFamily="34" charset="0"/>
              </a:rPr>
              <a:t>RNA - EDUCACIÓN BÁSICA</a:t>
            </a:r>
          </a:p>
          <a:p>
            <a:pPr algn="just"/>
            <a:endParaRPr lang="es-MX" sz="2000" b="1">
              <a:latin typeface="Calibri" pitchFamily="34" charset="0"/>
            </a:endParaRPr>
          </a:p>
        </p:txBody>
      </p:sp>
      <p:graphicFrame>
        <p:nvGraphicFramePr>
          <p:cNvPr id="3" name="2 Tabla"/>
          <p:cNvGraphicFramePr>
            <a:graphicFrameLocks noGrp="1"/>
          </p:cNvGraphicFramePr>
          <p:nvPr/>
        </p:nvGraphicFramePr>
        <p:xfrm>
          <a:off x="266700" y="701675"/>
          <a:ext cx="8610602" cy="3489700"/>
        </p:xfrm>
        <a:graphic>
          <a:graphicData uri="http://schemas.openxmlformats.org/drawingml/2006/table">
            <a:tbl>
              <a:tblPr/>
              <a:tblGrid>
                <a:gridCol w="1230086"/>
                <a:gridCol w="1230086"/>
                <a:gridCol w="1230086"/>
                <a:gridCol w="1230086"/>
                <a:gridCol w="1230086"/>
                <a:gridCol w="1230086"/>
                <a:gridCol w="1230086"/>
              </a:tblGrid>
              <a:tr h="331825">
                <a:tc>
                  <a:txBody>
                    <a:bodyPr/>
                    <a:lstStyle/>
                    <a:p>
                      <a:pPr algn="ctr" fontAlgn="b"/>
                      <a:endParaRPr lang="es-MX" sz="12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2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r>
                        <a:rPr lang="es-MX" sz="1200" b="1" i="0" u="none" strike="noStrike" dirty="0">
                          <a:solidFill>
                            <a:schemeClr val="tx1"/>
                          </a:solidFill>
                          <a:latin typeface="Calibri"/>
                        </a:rPr>
                        <a:t>BASE DE DATOS DE ALUMNOS DE CONTROL ESCOLAR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1825">
                <a:tc>
                  <a:txBody>
                    <a:bodyPr/>
                    <a:lstStyle/>
                    <a:p>
                      <a:pPr algn="ctr" fontAlgn="b"/>
                      <a:endParaRPr lang="es-MX" sz="1200" b="0" i="0" u="none" strike="noStrike">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MX" sz="1200" b="0" i="0" u="none" strike="noStrike">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200" b="1" i="0" u="none" strike="noStrike">
                          <a:solidFill>
                            <a:schemeClr val="tx1"/>
                          </a:solidFill>
                          <a:latin typeface="Calibri"/>
                        </a:rPr>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c>
                  <a:txBody>
                    <a:bodyPr/>
                    <a:lstStyle/>
                    <a:p>
                      <a:pPr algn="ctr" fontAlgn="b"/>
                      <a:r>
                        <a:rPr lang="es-MX" sz="1200" b="1" i="0" u="none" strike="noStrike" dirty="0">
                          <a:solidFill>
                            <a:schemeClr val="tx1"/>
                          </a:solidFill>
                          <a:latin typeface="Calibri"/>
                        </a:rPr>
                        <a:t>CON CURP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c>
                  <a:txBody>
                    <a:bodyPr/>
                    <a:lstStyle/>
                    <a:p>
                      <a:pPr algn="ctr" fontAlgn="b"/>
                      <a:r>
                        <a:rPr lang="es-MX" sz="1200" b="1" i="0" u="none" strike="noStrike" dirty="0">
                          <a:solidFill>
                            <a:schemeClr val="tx1"/>
                          </a:solidFill>
                          <a:latin typeface="Calibri"/>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c>
                  <a:txBody>
                    <a:bodyPr/>
                    <a:lstStyle/>
                    <a:p>
                      <a:pPr algn="ctr" fontAlgn="b"/>
                      <a:r>
                        <a:rPr lang="es-MX" sz="1200" b="1" i="0" u="none" strike="noStrike" dirty="0" smtClean="0">
                          <a:solidFill>
                            <a:schemeClr val="tx1"/>
                          </a:solidFill>
                          <a:latin typeface="Calibri"/>
                        </a:rPr>
                        <a:t>SIN </a:t>
                      </a:r>
                      <a:r>
                        <a:rPr lang="es-MX" sz="1200" b="1" i="0" u="none" strike="noStrike" dirty="0">
                          <a:solidFill>
                            <a:schemeClr val="tx1"/>
                          </a:solidFill>
                          <a:latin typeface="Calibri"/>
                        </a:rPr>
                        <a:t>CURP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c>
                  <a:txBody>
                    <a:bodyPr/>
                    <a:lstStyle/>
                    <a:p>
                      <a:pPr algn="ctr" fontAlgn="b"/>
                      <a:r>
                        <a:rPr lang="es-MX" sz="1200" b="1" i="0" u="none" strike="noStrike" dirty="0">
                          <a:solidFill>
                            <a:schemeClr val="tx1"/>
                          </a:solidFill>
                          <a:latin typeface="Calibri"/>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r>
              <a:tr h="331825">
                <a:tc rowSpan="2">
                  <a:txBody>
                    <a:bodyPr/>
                    <a:lstStyle/>
                    <a:p>
                      <a:pPr algn="ctr" fontAlgn="ctr"/>
                      <a:r>
                        <a:rPr lang="es-MX" sz="1600" b="1" i="0" u="none" strike="noStrike" dirty="0">
                          <a:solidFill>
                            <a:schemeClr val="bg1"/>
                          </a:solidFill>
                          <a:latin typeface="Calibri"/>
                        </a:rPr>
                        <a:t>2007-2008</a:t>
                      </a:r>
                      <a:endParaRPr lang="es-MX" sz="1200" b="1" i="0" u="none" strike="noStrike" dirty="0">
                        <a:solidFill>
                          <a:schemeClr val="bg1"/>
                        </a:solidFill>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INICIO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24,147,327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tcPr>
                </a:tc>
                <a:tc>
                  <a:txBody>
                    <a:bodyPr/>
                    <a:lstStyle/>
                    <a:p>
                      <a:pPr algn="ctr" fontAlgn="b"/>
                      <a:r>
                        <a:rPr lang="es-MX" sz="1400" b="0" i="0" u="none" strike="noStrike">
                          <a:solidFill>
                            <a:srgbClr val="000000"/>
                          </a:solidFill>
                          <a:latin typeface="Calibri"/>
                        </a:rPr>
                        <a:t>23,095,812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95.6%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1,051,515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1825">
                <a:tc vMerge="1">
                  <a:txBody>
                    <a:bodyPr/>
                    <a:lstStyle/>
                    <a:p>
                      <a:endParaRPr lang="es-MX"/>
                    </a:p>
                  </a:txBody>
                  <a:tcPr/>
                </a:tc>
                <a:tc>
                  <a:txBody>
                    <a:bodyPr/>
                    <a:lstStyle/>
                    <a:p>
                      <a:pPr algn="ctr" fontAlgn="b"/>
                      <a:r>
                        <a:rPr lang="es-MX" sz="1400" b="1" i="0" u="none" strike="noStrike" dirty="0">
                          <a:solidFill>
                            <a:srgbClr val="000000"/>
                          </a:solidFill>
                          <a:latin typeface="Calibri"/>
                        </a:rPr>
                        <a:t>FIN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23,897,841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tcPr>
                </a:tc>
                <a:tc>
                  <a:txBody>
                    <a:bodyPr/>
                    <a:lstStyle/>
                    <a:p>
                      <a:pPr algn="ctr" fontAlgn="b"/>
                      <a:r>
                        <a:rPr lang="es-MX" sz="1400" b="0" i="0" u="none" strike="noStrike">
                          <a:solidFill>
                            <a:srgbClr val="000000"/>
                          </a:solidFill>
                          <a:latin typeface="Calibri"/>
                        </a:rPr>
                        <a:t>23,034,267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96.4%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863,574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1825">
                <a:tc rowSpan="2">
                  <a:txBody>
                    <a:bodyPr/>
                    <a:lstStyle/>
                    <a:p>
                      <a:pPr algn="ctr" fontAlgn="ctr"/>
                      <a:r>
                        <a:rPr lang="es-MX" sz="1600" b="1" i="0" u="none" strike="noStrike" dirty="0">
                          <a:solidFill>
                            <a:schemeClr val="bg1"/>
                          </a:solidFill>
                          <a:latin typeface="Calibri"/>
                        </a:rPr>
                        <a:t>2008-2009</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INICIO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23,953,059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tcPr>
                </a:tc>
                <a:tc>
                  <a:txBody>
                    <a:bodyPr/>
                    <a:lstStyle/>
                    <a:p>
                      <a:pPr algn="ctr" fontAlgn="b"/>
                      <a:r>
                        <a:rPr lang="es-MX" sz="1400" b="0" i="0" u="none" strike="noStrike" dirty="0">
                          <a:solidFill>
                            <a:srgbClr val="000000"/>
                          </a:solidFill>
                          <a:latin typeface="Calibri"/>
                        </a:rPr>
                        <a:t>22,943,655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95.8%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1,009,404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1825">
                <a:tc vMerge="1">
                  <a:txBody>
                    <a:bodyPr/>
                    <a:lstStyle/>
                    <a:p>
                      <a:endParaRPr lang="es-MX"/>
                    </a:p>
                  </a:txBody>
                  <a:tcPr/>
                </a:tc>
                <a:tc>
                  <a:txBody>
                    <a:bodyPr/>
                    <a:lstStyle/>
                    <a:p>
                      <a:pPr algn="ctr" fontAlgn="b"/>
                      <a:r>
                        <a:rPr lang="es-MX" sz="1400" b="1" i="0" u="none" strike="noStrike" dirty="0">
                          <a:solidFill>
                            <a:srgbClr val="000000"/>
                          </a:solidFill>
                          <a:latin typeface="Calibri"/>
                        </a:rPr>
                        <a:t>FIN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22,678,303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tcPr>
                </a:tc>
                <a:tc>
                  <a:txBody>
                    <a:bodyPr/>
                    <a:lstStyle/>
                    <a:p>
                      <a:pPr algn="ctr" fontAlgn="b"/>
                      <a:r>
                        <a:rPr lang="es-MX" sz="1400" b="0" i="0" u="none" strike="noStrike">
                          <a:solidFill>
                            <a:srgbClr val="000000"/>
                          </a:solidFill>
                          <a:latin typeface="Calibri"/>
                        </a:rPr>
                        <a:t>21,705,636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95.7%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972,667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1825">
                <a:tc rowSpan="2">
                  <a:txBody>
                    <a:bodyPr/>
                    <a:lstStyle/>
                    <a:p>
                      <a:pPr algn="ctr" fontAlgn="ctr"/>
                      <a:r>
                        <a:rPr lang="es-MX" sz="1600" b="1" i="0" u="none" strike="noStrike" dirty="0">
                          <a:solidFill>
                            <a:schemeClr val="bg1"/>
                          </a:solidFill>
                          <a:latin typeface="Calibri"/>
                        </a:rPr>
                        <a:t>2009-2010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INICIO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24,176,662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tcPr>
                </a:tc>
                <a:tc>
                  <a:txBody>
                    <a:bodyPr/>
                    <a:lstStyle/>
                    <a:p>
                      <a:pPr algn="ctr" fontAlgn="b"/>
                      <a:r>
                        <a:rPr lang="es-MX" sz="1400" b="0" i="0" u="none" strike="noStrike">
                          <a:solidFill>
                            <a:srgbClr val="000000"/>
                          </a:solidFill>
                          <a:latin typeface="Calibri"/>
                        </a:rPr>
                        <a:t>23,317,983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96.4%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858,679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1825">
                <a:tc vMerge="1">
                  <a:txBody>
                    <a:bodyPr/>
                    <a:lstStyle/>
                    <a:p>
                      <a:endParaRPr lang="es-MX"/>
                    </a:p>
                  </a:txBody>
                  <a:tcPr/>
                </a:tc>
                <a:tc>
                  <a:txBody>
                    <a:bodyPr/>
                    <a:lstStyle/>
                    <a:p>
                      <a:pPr algn="ctr" fontAlgn="b"/>
                      <a:r>
                        <a:rPr lang="es-MX" sz="1400" b="1" i="0" u="none" strike="noStrike" dirty="0">
                          <a:solidFill>
                            <a:srgbClr val="000000"/>
                          </a:solidFill>
                          <a:latin typeface="Calibri"/>
                        </a:rPr>
                        <a:t>FIN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22,973,782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tcPr>
                </a:tc>
                <a:tc>
                  <a:txBody>
                    <a:bodyPr/>
                    <a:lstStyle/>
                    <a:p>
                      <a:pPr algn="ctr" fontAlgn="b"/>
                      <a:r>
                        <a:rPr lang="es-MX" sz="1400" b="0" i="0" u="none" strike="noStrike">
                          <a:solidFill>
                            <a:srgbClr val="000000"/>
                          </a:solidFill>
                          <a:latin typeface="Calibri"/>
                        </a:rPr>
                        <a:t>22,194,832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96.6%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778,950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3275">
                <a:tc>
                  <a:txBody>
                    <a:bodyPr/>
                    <a:lstStyle/>
                    <a:p>
                      <a:pPr algn="ctr" fontAlgn="b"/>
                      <a:r>
                        <a:rPr lang="es-MX" sz="1600" b="1" i="0" u="none" strike="noStrike" dirty="0">
                          <a:solidFill>
                            <a:schemeClr val="bg1"/>
                          </a:solidFill>
                          <a:latin typeface="Calibri"/>
                        </a:rPr>
                        <a:t>2010-2011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INICIO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23,655,463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2700000" scaled="1"/>
                      <a:tileRect/>
                    </a:gradFill>
                  </a:tcPr>
                </a:tc>
                <a:tc>
                  <a:txBody>
                    <a:bodyPr/>
                    <a:lstStyle/>
                    <a:p>
                      <a:pPr algn="ctr" fontAlgn="b"/>
                      <a:r>
                        <a:rPr lang="es-MX" sz="1400" b="0" i="0" u="none" strike="noStrike">
                          <a:solidFill>
                            <a:srgbClr val="000000"/>
                          </a:solidFill>
                          <a:latin typeface="Calibri"/>
                        </a:rPr>
                        <a:t>22,836,533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96.5%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818,930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400" b="0" i="0" u="none" strike="noStrike">
                          <a:solidFill>
                            <a:srgbClr val="000000"/>
                          </a:solidFill>
                          <a:latin typeface="Calibri"/>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1825">
                <a:tc>
                  <a:txBody>
                    <a:bodyPr/>
                    <a:lstStyle/>
                    <a:p>
                      <a:pPr algn="ctr" fontAlgn="b"/>
                      <a:endParaRPr lang="es-MX" sz="1200" b="0" i="0" u="none" strike="noStrike">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600" b="1" i="0" u="none" strike="noStrike" dirty="0">
                          <a:solidFill>
                            <a:schemeClr val="tx1"/>
                          </a:solidFill>
                          <a:latin typeface="Calibri"/>
                        </a:rPr>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c>
                  <a:txBody>
                    <a:bodyPr/>
                    <a:lstStyle/>
                    <a:p>
                      <a:pPr algn="ctr" fontAlgn="b"/>
                      <a:r>
                        <a:rPr lang="es-MX" sz="1600" b="1" i="0" u="none" strike="noStrike" dirty="0">
                          <a:solidFill>
                            <a:srgbClr val="000000"/>
                          </a:solidFill>
                          <a:latin typeface="Calibri"/>
                        </a:rPr>
                        <a:t>165,482,437</a:t>
                      </a:r>
                      <a:endParaRPr lang="es-MX" sz="1400" b="1"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159,128,718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96.2%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6,353,719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c>
                  <a:txBody>
                    <a:bodyPr/>
                    <a:lstStyle/>
                    <a:p>
                      <a:pPr algn="ctr" fontAlgn="b"/>
                      <a:r>
                        <a:rPr lang="es-MX" sz="1400" b="1" i="0" u="none" strike="noStrike" dirty="0">
                          <a:solidFill>
                            <a:srgbClr val="000000"/>
                          </a:solidFill>
                          <a:latin typeface="Calibri"/>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tcPr>
                </a:tc>
              </a:tr>
            </a:tbl>
          </a:graphicData>
        </a:graphic>
      </p:graphicFrame>
      <p:graphicFrame>
        <p:nvGraphicFramePr>
          <p:cNvPr id="4" name="1 Gráfico"/>
          <p:cNvGraphicFramePr/>
          <p:nvPr/>
        </p:nvGraphicFramePr>
        <p:xfrm>
          <a:off x="1020726" y="4253024"/>
          <a:ext cx="7495953" cy="21869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EL REGISTRO NACIONAL DE ALUMNOS</a:t>
            </a:r>
          </a:p>
        </p:txBody>
      </p:sp>
      <p:pic>
        <p:nvPicPr>
          <p:cNvPr id="211973" name="10 Imagen" descr="3flechas.jpg"/>
          <p:cNvPicPr>
            <a:picLocks noChangeAspect="1"/>
          </p:cNvPicPr>
          <p:nvPr/>
        </p:nvPicPr>
        <p:blipFill>
          <a:blip r:embed="rId2"/>
          <a:srcRect l="1324"/>
          <a:stretch>
            <a:fillRect/>
          </a:stretch>
        </p:blipFill>
        <p:spPr bwMode="auto">
          <a:xfrm>
            <a:off x="0" y="757238"/>
            <a:ext cx="9144000" cy="5461000"/>
          </a:xfrm>
          <a:prstGeom prst="rect">
            <a:avLst/>
          </a:prstGeom>
          <a:noFill/>
          <a:ln w="9525">
            <a:noFill/>
            <a:miter lim="800000"/>
            <a:headEnd/>
            <a:tailEnd/>
          </a:ln>
        </p:spPr>
      </p:pic>
      <p:sp>
        <p:nvSpPr>
          <p:cNvPr id="211974" name="Rectangle 5"/>
          <p:cNvSpPr>
            <a:spLocks noChangeArrowheads="1"/>
          </p:cNvSpPr>
          <p:nvPr/>
        </p:nvSpPr>
        <p:spPr bwMode="gray">
          <a:xfrm>
            <a:off x="4157663" y="781050"/>
            <a:ext cx="3830637" cy="688975"/>
          </a:xfrm>
          <a:prstGeom prst="rect">
            <a:avLst/>
          </a:prstGeom>
          <a:noFill/>
          <a:ln w="12700">
            <a:noFill/>
            <a:miter lim="800000"/>
            <a:headEnd/>
            <a:tailEnd/>
          </a:ln>
        </p:spPr>
        <p:txBody>
          <a:bodyPr lIns="108000" tIns="108000" rIns="144000" bIns="72000"/>
          <a:lstStyle/>
          <a:p>
            <a:pPr marL="342900" indent="-342900">
              <a:buFontTx/>
              <a:buAutoNum type="arabicPeriod"/>
            </a:pPr>
            <a:r>
              <a:rPr lang="es-MX" b="1">
                <a:solidFill>
                  <a:srgbClr val="262626"/>
                </a:solidFill>
              </a:rPr>
              <a:t>Certeza y confiabilidad de la información disponible</a:t>
            </a:r>
          </a:p>
        </p:txBody>
      </p:sp>
      <p:sp>
        <p:nvSpPr>
          <p:cNvPr id="211975" name="Rectangle 5"/>
          <p:cNvSpPr>
            <a:spLocks noChangeArrowheads="1"/>
          </p:cNvSpPr>
          <p:nvPr/>
        </p:nvSpPr>
        <p:spPr bwMode="gray">
          <a:xfrm>
            <a:off x="5724525" y="4230688"/>
            <a:ext cx="3600450" cy="1416050"/>
          </a:xfrm>
          <a:prstGeom prst="rect">
            <a:avLst/>
          </a:prstGeom>
          <a:noFill/>
          <a:ln w="12700">
            <a:noFill/>
            <a:miter lim="800000"/>
            <a:headEnd/>
            <a:tailEnd/>
          </a:ln>
        </p:spPr>
        <p:txBody>
          <a:bodyPr lIns="108000" tIns="108000" rIns="144000" bIns="72000"/>
          <a:lstStyle/>
          <a:p>
            <a:r>
              <a:rPr lang="es-MX" b="1">
                <a:solidFill>
                  <a:srgbClr val="262626"/>
                </a:solidFill>
              </a:rPr>
              <a:t>2. Disponibilidad y completitud</a:t>
            </a:r>
          </a:p>
          <a:p>
            <a:endParaRPr lang="es-MX" sz="1600">
              <a:solidFill>
                <a:srgbClr val="000000"/>
              </a:solidFill>
            </a:endParaRPr>
          </a:p>
        </p:txBody>
      </p:sp>
      <p:sp>
        <p:nvSpPr>
          <p:cNvPr id="211976" name="Rectangle 5"/>
          <p:cNvSpPr>
            <a:spLocks noChangeArrowheads="1"/>
          </p:cNvSpPr>
          <p:nvPr/>
        </p:nvSpPr>
        <p:spPr bwMode="gray">
          <a:xfrm>
            <a:off x="528638" y="3871913"/>
            <a:ext cx="3287712" cy="869950"/>
          </a:xfrm>
          <a:prstGeom prst="rect">
            <a:avLst/>
          </a:prstGeom>
          <a:noFill/>
          <a:ln w="12700">
            <a:noFill/>
            <a:miter lim="800000"/>
            <a:headEnd/>
            <a:tailEnd/>
          </a:ln>
        </p:spPr>
        <p:txBody>
          <a:bodyPr lIns="108000" tIns="108000" rIns="144000" bIns="72000"/>
          <a:lstStyle/>
          <a:p>
            <a:r>
              <a:rPr lang="es-MX" b="1">
                <a:solidFill>
                  <a:srgbClr val="262626"/>
                </a:solidFill>
              </a:rPr>
              <a:t>3. Soporte </a:t>
            </a:r>
          </a:p>
          <a:p>
            <a:r>
              <a:rPr lang="es-MX" b="1">
                <a:solidFill>
                  <a:srgbClr val="262626"/>
                </a:solidFill>
              </a:rPr>
              <a:t>     Normativo</a:t>
            </a:r>
          </a:p>
          <a:p>
            <a:pPr algn="ctr"/>
            <a:r>
              <a:rPr lang="es-MX" b="1">
                <a:solidFill>
                  <a:srgbClr val="262626"/>
                </a:solidFill>
              </a:rPr>
              <a:t>    </a:t>
            </a:r>
          </a:p>
          <a:p>
            <a:r>
              <a:rPr lang="es-MX" sz="1600">
                <a:solidFill>
                  <a:srgbClr val="262626"/>
                </a:solidFill>
              </a:rPr>
              <a:t>   </a:t>
            </a:r>
            <a:endParaRPr lang="es-MX" sz="1600" noProof="1">
              <a:solidFill>
                <a:srgbClr val="262626"/>
              </a:solidFill>
            </a:endParaRPr>
          </a:p>
        </p:txBody>
      </p:sp>
      <p:cxnSp>
        <p:nvCxnSpPr>
          <p:cNvPr id="24" name="Gerade Verbindung 17"/>
          <p:cNvCxnSpPr/>
          <p:nvPr/>
        </p:nvCxnSpPr>
        <p:spPr>
          <a:xfrm>
            <a:off x="190500" y="3802063"/>
            <a:ext cx="195421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Gerade Verbindung 18"/>
          <p:cNvCxnSpPr/>
          <p:nvPr/>
        </p:nvCxnSpPr>
        <p:spPr>
          <a:xfrm>
            <a:off x="6084888" y="4237038"/>
            <a:ext cx="154305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20"/>
          <p:cNvCxnSpPr/>
          <p:nvPr/>
        </p:nvCxnSpPr>
        <p:spPr>
          <a:xfrm rot="5400000" flipH="1" flipV="1">
            <a:off x="3551238" y="1230313"/>
            <a:ext cx="75565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1980" name="Picture 1"/>
          <p:cNvPicPr>
            <a:picLocks noChangeAspect="1" noChangeArrowheads="1"/>
          </p:cNvPicPr>
          <p:nvPr/>
        </p:nvPicPr>
        <p:blipFill>
          <a:blip r:embed="rId3"/>
          <a:srcRect/>
          <a:stretch>
            <a:fillRect/>
          </a:stretch>
        </p:blipFill>
        <p:spPr bwMode="auto">
          <a:xfrm>
            <a:off x="414338" y="4533900"/>
            <a:ext cx="1816100" cy="1816100"/>
          </a:xfrm>
          <a:prstGeom prst="rect">
            <a:avLst/>
          </a:prstGeom>
          <a:noFill/>
          <a:ln w="9525">
            <a:noFill/>
            <a:miter lim="800000"/>
            <a:headEnd/>
            <a:tailEnd/>
          </a:ln>
        </p:spPr>
      </p:pic>
      <p:grpSp>
        <p:nvGrpSpPr>
          <p:cNvPr id="211981" name="27 Grupo"/>
          <p:cNvGrpSpPr>
            <a:grpSpLocks/>
          </p:cNvGrpSpPr>
          <p:nvPr/>
        </p:nvGrpSpPr>
        <p:grpSpPr bwMode="auto">
          <a:xfrm>
            <a:off x="6537325" y="5021263"/>
            <a:ext cx="1668463" cy="1069975"/>
            <a:chOff x="3143240" y="1147624"/>
            <a:chExt cx="2394000" cy="1641601"/>
          </a:xfrm>
        </p:grpSpPr>
        <p:pic>
          <p:nvPicPr>
            <p:cNvPr id="211982" name="Picture 10" descr="http://www2.bombardier.com/Used_Aircraft/images/ph_tech_operations.jpg"/>
            <p:cNvPicPr>
              <a:picLocks noChangeAspect="1" noChangeArrowheads="1"/>
            </p:cNvPicPr>
            <p:nvPr/>
          </p:nvPicPr>
          <p:blipFill>
            <a:blip r:embed="rId4"/>
            <a:srcRect/>
            <a:stretch>
              <a:fillRect/>
            </a:stretch>
          </p:blipFill>
          <p:spPr bwMode="auto">
            <a:xfrm>
              <a:off x="3143240" y="1147624"/>
              <a:ext cx="2394000" cy="1641601"/>
            </a:xfrm>
            <a:prstGeom prst="rect">
              <a:avLst/>
            </a:prstGeom>
            <a:noFill/>
            <a:ln w="9525">
              <a:noFill/>
              <a:miter lim="800000"/>
              <a:headEnd/>
              <a:tailEnd/>
            </a:ln>
          </p:spPr>
        </p:pic>
        <p:sp>
          <p:nvSpPr>
            <p:cNvPr id="33" name="32 Triángulo isósceles"/>
            <p:cNvSpPr/>
            <p:nvPr/>
          </p:nvSpPr>
          <p:spPr>
            <a:xfrm>
              <a:off x="5277567" y="2667445"/>
              <a:ext cx="143503" cy="1071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schemeClr val="bg1"/>
                </a:solidFill>
              </a:endParaRPr>
            </a:p>
          </p:txBody>
        </p:sp>
      </p:grpSp>
      <p:sp>
        <p:nvSpPr>
          <p:cNvPr id="34" name="33 Rectángulo redondeado"/>
          <p:cNvSpPr>
            <a:spLocks noChangeArrowheads="1"/>
          </p:cNvSpPr>
          <p:nvPr/>
        </p:nvSpPr>
        <p:spPr bwMode="auto">
          <a:xfrm>
            <a:off x="360363" y="1123950"/>
            <a:ext cx="2974975" cy="474663"/>
          </a:xfrm>
          <a:prstGeom prst="roundRect">
            <a:avLst>
              <a:gd name="adj" fmla="val 16667"/>
            </a:avLst>
          </a:prstGeom>
          <a:solidFill>
            <a:srgbClr val="808080"/>
          </a:solidFill>
          <a:ln w="25400" algn="ctr">
            <a:noFill/>
            <a:round/>
            <a:headEnd/>
            <a:tailEnd/>
          </a:ln>
        </p:spPr>
        <p:txBody>
          <a:bodyPr anchor="ctr"/>
          <a:lstStyle/>
          <a:p>
            <a:pPr algn="ctr">
              <a:defRPr/>
            </a:pPr>
            <a:r>
              <a:rPr lang="es-MX" sz="1600" b="1" dirty="0">
                <a:solidFill>
                  <a:schemeClr val="lt1"/>
                </a:solidFill>
                <a:latin typeface="Arial" pitchFamily="34" charset="0"/>
                <a:cs typeface="Arial" pitchFamily="34" charset="0"/>
              </a:rPr>
              <a:t>PRINCIPALES RETOS </a:t>
            </a:r>
          </a:p>
        </p:txBody>
      </p:sp>
      <p:pic>
        <p:nvPicPr>
          <p:cNvPr id="211985" name="Picture 2" descr="http://t1.gstatic.com/images?q=tbn:ANd9GcShUSvixhJEWvWVYx7SBxVJ8FUCniBDY-yiWbUA8C37DMWzRAs4&amp;t=1"/>
          <p:cNvPicPr>
            <a:picLocks noChangeAspect="1" noChangeArrowheads="1"/>
          </p:cNvPicPr>
          <p:nvPr/>
        </p:nvPicPr>
        <p:blipFill>
          <a:blip r:embed="rId5"/>
          <a:srcRect r="9898" b="42487"/>
          <a:stretch>
            <a:fillRect/>
          </a:stretch>
        </p:blipFill>
        <p:spPr bwMode="auto">
          <a:xfrm>
            <a:off x="6804025" y="1792288"/>
            <a:ext cx="1281113" cy="1063625"/>
          </a:xfrm>
          <a:prstGeom prst="rect">
            <a:avLst/>
          </a:prstGeom>
          <a:noFill/>
          <a:ln w="9525">
            <a:noFill/>
            <a:miter lim="800000"/>
            <a:headEnd/>
            <a:tailEnd/>
          </a:ln>
        </p:spPr>
      </p:pic>
      <p:pic>
        <p:nvPicPr>
          <p:cNvPr id="211987" name="Picture 5"/>
          <p:cNvPicPr>
            <a:picLocks noChangeAspect="1" noChangeArrowheads="1"/>
          </p:cNvPicPr>
          <p:nvPr/>
        </p:nvPicPr>
        <p:blipFill>
          <a:blip r:embed="rId6"/>
          <a:srcRect l="9727" t="-3793"/>
          <a:stretch>
            <a:fillRect/>
          </a:stretch>
        </p:blipFill>
        <p:spPr bwMode="auto">
          <a:xfrm>
            <a:off x="3321050" y="3190875"/>
            <a:ext cx="1473200" cy="608013"/>
          </a:xfrm>
          <a:prstGeom prst="rect">
            <a:avLst/>
          </a:prstGeom>
          <a:noFill/>
          <a:ln w="19050"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EL REGISTRO NACIONAL DE ALUMNOS</a:t>
            </a:r>
          </a:p>
        </p:txBody>
      </p:sp>
      <p:grpSp>
        <p:nvGrpSpPr>
          <p:cNvPr id="213010" name="4 Grupo"/>
          <p:cNvGrpSpPr>
            <a:grpSpLocks/>
          </p:cNvGrpSpPr>
          <p:nvPr/>
        </p:nvGrpSpPr>
        <p:grpSpPr bwMode="auto">
          <a:xfrm>
            <a:off x="2220913" y="1654175"/>
            <a:ext cx="4427537" cy="4302125"/>
            <a:chOff x="2008148" y="1214422"/>
            <a:chExt cx="5286412" cy="5286412"/>
          </a:xfrm>
        </p:grpSpPr>
        <p:pic>
          <p:nvPicPr>
            <p:cNvPr id="213011" name="5 Imagen" descr="circulo 12 abr.jpg"/>
            <p:cNvPicPr>
              <a:picLocks noChangeAspect="1"/>
            </p:cNvPicPr>
            <p:nvPr/>
          </p:nvPicPr>
          <p:blipFill>
            <a:blip r:embed="rId2"/>
            <a:srcRect l="3789" t="7317" r="6088" b="2438"/>
            <a:stretch>
              <a:fillRect/>
            </a:stretch>
          </p:blipFill>
          <p:spPr bwMode="auto">
            <a:xfrm>
              <a:off x="2008148" y="1214422"/>
              <a:ext cx="5286412" cy="5286412"/>
            </a:xfrm>
            <a:prstGeom prst="rect">
              <a:avLst/>
            </a:prstGeom>
            <a:noFill/>
            <a:ln w="9525">
              <a:noFill/>
              <a:miter lim="800000"/>
              <a:headEnd/>
              <a:tailEnd/>
            </a:ln>
          </p:spPr>
        </p:pic>
        <p:grpSp>
          <p:nvGrpSpPr>
            <p:cNvPr id="213012" name="22 Grupo"/>
            <p:cNvGrpSpPr>
              <a:grpSpLocks/>
            </p:cNvGrpSpPr>
            <p:nvPr/>
          </p:nvGrpSpPr>
          <p:grpSpPr bwMode="auto">
            <a:xfrm rot="-2656935">
              <a:off x="2726944" y="1980019"/>
              <a:ext cx="1728205" cy="1247803"/>
              <a:chOff x="1133702" y="3669"/>
              <a:chExt cx="1728205" cy="1247803"/>
            </a:xfrm>
          </p:grpSpPr>
          <p:sp>
            <p:nvSpPr>
              <p:cNvPr id="16" name="15 Rectángulo"/>
              <p:cNvSpPr/>
              <p:nvPr/>
            </p:nvSpPr>
            <p:spPr>
              <a:xfrm>
                <a:off x="1251740" y="32575"/>
                <a:ext cx="1216880" cy="1217241"/>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16 Rectángulo"/>
              <p:cNvSpPr/>
              <p:nvPr/>
            </p:nvSpPr>
            <p:spPr>
              <a:xfrm>
                <a:off x="1133541" y="1831"/>
                <a:ext cx="1728652" cy="12172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9050" tIns="19050" rIns="19050" bIns="19050" spcCol="1270" anchor="ctr"/>
              <a:lstStyle/>
              <a:p>
                <a:pPr marL="228600" indent="-228600" algn="ctr" defTabSz="666750">
                  <a:lnSpc>
                    <a:spcPct val="90000"/>
                  </a:lnSpc>
                  <a:spcAft>
                    <a:spcPct val="35000"/>
                  </a:spcAft>
                  <a:buFontTx/>
                  <a:buAutoNum type="arabicPeriod"/>
                  <a:defRPr/>
                </a:pPr>
                <a:r>
                  <a:rPr lang="es-MX" sz="1400" b="1" dirty="0">
                    <a:solidFill>
                      <a:schemeClr val="tx1"/>
                    </a:solidFill>
                    <a:latin typeface="Arial" charset="0"/>
                  </a:rPr>
                  <a:t>Identida</a:t>
                </a:r>
                <a:r>
                  <a:rPr lang="es-MX" sz="1400" b="1" dirty="0"/>
                  <a:t>d</a:t>
                </a:r>
                <a:r>
                  <a:rPr lang="es-MX" sz="1200" b="1" dirty="0"/>
                  <a:t> </a:t>
                </a:r>
              </a:p>
              <a:p>
                <a:pPr marL="228600" indent="-228600" algn="ctr" defTabSz="666750">
                  <a:lnSpc>
                    <a:spcPct val="90000"/>
                  </a:lnSpc>
                  <a:spcAft>
                    <a:spcPct val="35000"/>
                  </a:spcAft>
                  <a:defRPr/>
                </a:pPr>
                <a:r>
                  <a:rPr lang="es-MX" sz="1400" dirty="0">
                    <a:solidFill>
                      <a:schemeClr val="tx1"/>
                    </a:solidFill>
                    <a:latin typeface="Arial" charset="0"/>
                  </a:rPr>
                  <a:t>(</a:t>
                </a:r>
                <a:r>
                  <a:rPr lang="es-MX" sz="1400" dirty="0">
                    <a:solidFill>
                      <a:schemeClr val="tx1"/>
                    </a:solidFill>
                    <a:latin typeface="Arial" charset="0"/>
                  </a:rPr>
                  <a:t>CURP, otros</a:t>
                </a:r>
                <a:r>
                  <a:rPr lang="es-MX" sz="1200" dirty="0"/>
                  <a:t>)</a:t>
                </a:r>
                <a:endParaRPr lang="es-MX" sz="1200" dirty="0"/>
              </a:p>
            </p:txBody>
          </p:sp>
        </p:grpSp>
        <p:grpSp>
          <p:nvGrpSpPr>
            <p:cNvPr id="213015" name="23 Grupo"/>
            <p:cNvGrpSpPr>
              <a:grpSpLocks/>
            </p:cNvGrpSpPr>
            <p:nvPr/>
          </p:nvGrpSpPr>
          <p:grpSpPr bwMode="auto">
            <a:xfrm rot="3987338">
              <a:off x="2566384" y="3567323"/>
              <a:ext cx="1423229" cy="1626529"/>
              <a:chOff x="700250" y="108410"/>
              <a:chExt cx="1806877" cy="2064979"/>
            </a:xfrm>
          </p:grpSpPr>
          <p:sp>
            <p:nvSpPr>
              <p:cNvPr id="14" name="13 Rectángulo"/>
              <p:cNvSpPr/>
              <p:nvPr/>
            </p:nvSpPr>
            <p:spPr>
              <a:xfrm>
                <a:off x="698863" y="110000"/>
                <a:ext cx="1738532" cy="1737416"/>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14 Rectángulo"/>
              <p:cNvSpPr/>
              <p:nvPr/>
            </p:nvSpPr>
            <p:spPr>
              <a:xfrm>
                <a:off x="766435" y="435224"/>
                <a:ext cx="1738532" cy="17374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30480" tIns="30480" rIns="30480" bIns="30480" anchor="ctr"/>
              <a:lstStyle/>
              <a:p>
                <a:pPr algn="ctr" defTabSz="1066800">
                  <a:lnSpc>
                    <a:spcPct val="90000"/>
                  </a:lnSpc>
                  <a:spcAft>
                    <a:spcPct val="35000"/>
                  </a:spcAft>
                </a:pPr>
                <a:r>
                  <a:rPr lang="es-MX" sz="1400" b="1">
                    <a:solidFill>
                      <a:srgbClr val="000000"/>
                    </a:solidFill>
                  </a:rPr>
                  <a:t>5.- Velocidad</a:t>
                </a:r>
              </a:p>
              <a:p>
                <a:pPr algn="ctr" defTabSz="1066800">
                  <a:lnSpc>
                    <a:spcPct val="90000"/>
                  </a:lnSpc>
                  <a:spcAft>
                    <a:spcPct val="35000"/>
                  </a:spcAft>
                </a:pPr>
                <a:r>
                  <a:rPr lang="es-MX" sz="1400" b="1">
                    <a:solidFill>
                      <a:srgbClr val="000000"/>
                    </a:solidFill>
                  </a:rPr>
                  <a:t>Lectora</a:t>
                </a:r>
                <a:endParaRPr lang="es-MX" sz="1400">
                  <a:solidFill>
                    <a:srgbClr val="000000"/>
                  </a:solidFill>
                </a:endParaRPr>
              </a:p>
            </p:txBody>
          </p:sp>
        </p:grpSp>
        <p:grpSp>
          <p:nvGrpSpPr>
            <p:cNvPr id="213018" name="24 Grupo"/>
            <p:cNvGrpSpPr>
              <a:grpSpLocks/>
            </p:cNvGrpSpPr>
            <p:nvPr/>
          </p:nvGrpSpPr>
          <p:grpSpPr bwMode="auto">
            <a:xfrm>
              <a:off x="3820631" y="4786322"/>
              <a:ext cx="1852115" cy="1285884"/>
              <a:chOff x="524826" y="362798"/>
              <a:chExt cx="2003499" cy="1965157"/>
            </a:xfrm>
          </p:grpSpPr>
          <p:sp>
            <p:nvSpPr>
              <p:cNvPr id="12" name="11 Rectángulo"/>
              <p:cNvSpPr/>
              <p:nvPr/>
            </p:nvSpPr>
            <p:spPr>
              <a:xfrm>
                <a:off x="565366" y="362558"/>
                <a:ext cx="1849440" cy="1851307"/>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12 Rectángulo"/>
              <p:cNvSpPr/>
              <p:nvPr/>
            </p:nvSpPr>
            <p:spPr>
              <a:xfrm>
                <a:off x="524358" y="475842"/>
                <a:ext cx="2003217" cy="18513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31750" tIns="31750" rIns="31750" bIns="31750" anchor="ctr"/>
              <a:lstStyle/>
              <a:p>
                <a:pPr algn="ctr" defTabSz="1111250">
                  <a:lnSpc>
                    <a:spcPct val="90000"/>
                  </a:lnSpc>
                  <a:spcAft>
                    <a:spcPct val="35000"/>
                  </a:spcAft>
                </a:pPr>
                <a:r>
                  <a:rPr lang="es-MX" sz="1400" b="1">
                    <a:solidFill>
                      <a:srgbClr val="000000"/>
                    </a:solidFill>
                  </a:rPr>
                  <a:t>4. Aprendizajes</a:t>
                </a:r>
              </a:p>
              <a:p>
                <a:pPr algn="ctr" defTabSz="1111250">
                  <a:lnSpc>
                    <a:spcPct val="90000"/>
                  </a:lnSpc>
                  <a:spcAft>
                    <a:spcPct val="35000"/>
                  </a:spcAft>
                </a:pPr>
                <a:r>
                  <a:rPr lang="es-MX" sz="1400" b="1">
                    <a:solidFill>
                      <a:srgbClr val="000000"/>
                    </a:solidFill>
                  </a:rPr>
                  <a:t>En el Aula</a:t>
                </a:r>
              </a:p>
              <a:p>
                <a:pPr algn="ctr" defTabSz="1111250">
                  <a:lnSpc>
                    <a:spcPct val="90000"/>
                  </a:lnSpc>
                  <a:spcAft>
                    <a:spcPct val="35000"/>
                  </a:spcAft>
                </a:pPr>
                <a:endParaRPr lang="es-MX" sz="1400">
                  <a:solidFill>
                    <a:srgbClr val="000000"/>
                  </a:solidFill>
                </a:endParaRPr>
              </a:p>
            </p:txBody>
          </p:sp>
        </p:grpSp>
        <p:sp>
          <p:nvSpPr>
            <p:cNvPr id="213021" name="9 Rectángulo"/>
            <p:cNvSpPr>
              <a:spLocks noChangeArrowheads="1"/>
            </p:cNvSpPr>
            <p:nvPr/>
          </p:nvSpPr>
          <p:spPr bwMode="auto">
            <a:xfrm rot="1792328">
              <a:off x="4481184" y="1990407"/>
              <a:ext cx="2080453" cy="907707"/>
            </a:xfrm>
            <a:prstGeom prst="rect">
              <a:avLst/>
            </a:prstGeom>
            <a:noFill/>
            <a:ln w="9525">
              <a:noFill/>
              <a:miter lim="800000"/>
              <a:headEnd/>
              <a:tailEnd/>
            </a:ln>
          </p:spPr>
          <p:txBody>
            <a:bodyPr>
              <a:spAutoFit/>
            </a:bodyPr>
            <a:lstStyle/>
            <a:p>
              <a:pPr algn="ctr"/>
              <a:r>
                <a:rPr lang="es-MX" sz="1400" b="1"/>
                <a:t>2. Institución del SEN</a:t>
              </a:r>
            </a:p>
            <a:p>
              <a:pPr algn="ctr"/>
              <a:r>
                <a:rPr lang="es-MX" sz="1400"/>
                <a:t>(CCT)</a:t>
              </a:r>
            </a:p>
          </p:txBody>
        </p:sp>
        <p:sp>
          <p:nvSpPr>
            <p:cNvPr id="213022" name="10 Rectángulo"/>
            <p:cNvSpPr>
              <a:spLocks noChangeArrowheads="1"/>
            </p:cNvSpPr>
            <p:nvPr/>
          </p:nvSpPr>
          <p:spPr bwMode="auto">
            <a:xfrm rot="-4173178">
              <a:off x="5401574" y="3711354"/>
              <a:ext cx="1632740" cy="871908"/>
            </a:xfrm>
            <a:prstGeom prst="rect">
              <a:avLst/>
            </a:prstGeom>
            <a:noFill/>
            <a:ln w="9525">
              <a:noFill/>
              <a:miter lim="800000"/>
              <a:headEnd/>
              <a:tailEnd/>
            </a:ln>
          </p:spPr>
          <p:txBody>
            <a:bodyPr>
              <a:spAutoFit/>
            </a:bodyPr>
            <a:lstStyle/>
            <a:p>
              <a:pPr algn="ctr"/>
              <a:r>
                <a:rPr lang="es-MX" sz="1400" b="1"/>
                <a:t>3. Trayectoria Escolar</a:t>
              </a:r>
              <a:endParaRPr lang="es-MX" sz="1400"/>
            </a:p>
          </p:txBody>
        </p:sp>
      </p:grpSp>
      <p:sp>
        <p:nvSpPr>
          <p:cNvPr id="19" name="18 Rectángulo redondeado"/>
          <p:cNvSpPr>
            <a:spLocks noChangeArrowheads="1"/>
          </p:cNvSpPr>
          <p:nvPr/>
        </p:nvSpPr>
        <p:spPr bwMode="auto">
          <a:xfrm>
            <a:off x="385763" y="1274763"/>
            <a:ext cx="2973387" cy="625475"/>
          </a:xfrm>
          <a:prstGeom prst="roundRect">
            <a:avLst>
              <a:gd name="adj" fmla="val 16667"/>
            </a:avLst>
          </a:prstGeom>
          <a:solidFill>
            <a:srgbClr val="808080"/>
          </a:solidFill>
          <a:ln w="25400" algn="ctr">
            <a:noFill/>
            <a:round/>
            <a:headEnd/>
            <a:tailEnd/>
          </a:ln>
          <a:effectLst/>
        </p:spPr>
        <p:txBody>
          <a:bodyPr anchor="ctr"/>
          <a:lstStyle/>
          <a:p>
            <a:pPr algn="ctr"/>
            <a:r>
              <a:rPr lang="es-MX" sz="1600" b="1">
                <a:solidFill>
                  <a:srgbClr val="FFFFFF"/>
                </a:solidFill>
                <a:cs typeface="Arial" charset="0"/>
              </a:rPr>
              <a:t>ANÁLISIS DE LA INFORMACIÓN</a:t>
            </a:r>
          </a:p>
        </p:txBody>
      </p:sp>
      <p:pic>
        <p:nvPicPr>
          <p:cNvPr id="213026" name="Picture 5"/>
          <p:cNvPicPr>
            <a:picLocks noChangeAspect="1" noChangeArrowheads="1"/>
          </p:cNvPicPr>
          <p:nvPr/>
        </p:nvPicPr>
        <p:blipFill>
          <a:blip r:embed="rId3"/>
          <a:srcRect l="9727" t="-3793"/>
          <a:stretch>
            <a:fillRect/>
          </a:stretch>
        </p:blipFill>
        <p:spPr bwMode="auto">
          <a:xfrm>
            <a:off x="3810000" y="3478213"/>
            <a:ext cx="1292225" cy="533400"/>
          </a:xfrm>
          <a:prstGeom prst="rect">
            <a:avLst/>
          </a:prstGeom>
          <a:noFill/>
          <a:ln w="19050" algn="ctr">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1588" y="60325"/>
            <a:ext cx="6657975" cy="430213"/>
          </a:xfrm>
          <a:prstGeom prst="rect">
            <a:avLst/>
          </a:prstGeom>
          <a:noFill/>
          <a:ln w="9525">
            <a:noFill/>
            <a:miter lim="800000"/>
            <a:headEnd/>
            <a:tailEnd/>
          </a:ln>
        </p:spPr>
        <p:txBody>
          <a:bodyPr>
            <a:spAutoFit/>
          </a:bodyPr>
          <a:lstStyle/>
          <a:p>
            <a:r>
              <a:rPr lang="es-MX" sz="2200" b="1" dirty="0" smtClean="0">
                <a:solidFill>
                  <a:schemeClr val="bg1"/>
                </a:solidFill>
                <a:latin typeface="Calibri" pitchFamily="34" charset="0"/>
              </a:rPr>
              <a:t>UTILIDADES DEL RNA</a:t>
            </a:r>
            <a:endParaRPr lang="es-MX" sz="2200" b="1" dirty="0">
              <a:solidFill>
                <a:schemeClr val="bg1"/>
              </a:solidFill>
              <a:latin typeface="Calibri" pitchFamily="34" charset="0"/>
            </a:endParaRPr>
          </a:p>
        </p:txBody>
      </p:sp>
      <p:pic>
        <p:nvPicPr>
          <p:cNvPr id="8195" name="Picture 5" descr="http://www.oportunidades.gob.mx/Portal/work/sites/web/templates/4/14/images/firma.jpg"/>
          <p:cNvPicPr>
            <a:picLocks noChangeAspect="1" noChangeArrowheads="1"/>
          </p:cNvPicPr>
          <p:nvPr/>
        </p:nvPicPr>
        <p:blipFill>
          <a:blip r:embed="rId3"/>
          <a:srcRect/>
          <a:stretch>
            <a:fillRect/>
          </a:stretch>
        </p:blipFill>
        <p:spPr bwMode="auto">
          <a:xfrm>
            <a:off x="7929563" y="71438"/>
            <a:ext cx="1214437" cy="428625"/>
          </a:xfrm>
          <a:prstGeom prst="rect">
            <a:avLst/>
          </a:prstGeom>
          <a:noFill/>
          <a:ln w="9525">
            <a:noFill/>
            <a:miter lim="800000"/>
            <a:headEnd/>
            <a:tailEnd/>
          </a:ln>
        </p:spPr>
      </p:pic>
      <p:graphicFrame>
        <p:nvGraphicFramePr>
          <p:cNvPr id="7" name="6 Tabla"/>
          <p:cNvGraphicFramePr>
            <a:graphicFrameLocks noGrp="1"/>
          </p:cNvGraphicFramePr>
          <p:nvPr/>
        </p:nvGraphicFramePr>
        <p:xfrm>
          <a:off x="1425575" y="1196975"/>
          <a:ext cx="1130548" cy="294893"/>
        </p:xfrm>
        <a:graphic>
          <a:graphicData uri="http://schemas.openxmlformats.org/drawingml/2006/table">
            <a:tbl>
              <a:tblPr/>
              <a:tblGrid>
                <a:gridCol w="1130548"/>
              </a:tblGrid>
              <a:tr h="294893">
                <a:tc>
                  <a:txBody>
                    <a:bodyPr/>
                    <a:lstStyle/>
                    <a:p>
                      <a:pPr algn="ctr" fontAlgn="b"/>
                      <a:r>
                        <a:rPr lang="es-MX" sz="1800" b="1" i="0" u="none" strike="noStrike" dirty="0" smtClean="0">
                          <a:solidFill>
                            <a:schemeClr val="bg1"/>
                          </a:solidFill>
                          <a:latin typeface="Calibri"/>
                        </a:rPr>
                        <a:t>5,102,446</a:t>
                      </a:r>
                      <a:endParaRPr lang="es-MX" sz="1800" b="1" i="0" u="none" strike="noStrike" dirty="0">
                        <a:solidFill>
                          <a:schemeClr val="bg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lin ang="16200000" scaled="1"/>
                      <a:tileRect/>
                    </a:gradFill>
                  </a:tcPr>
                </a:tc>
              </a:tr>
            </a:tbl>
          </a:graphicData>
        </a:graphic>
      </p:graphicFrame>
      <p:graphicFrame>
        <p:nvGraphicFramePr>
          <p:cNvPr id="8" name="7 Tabla"/>
          <p:cNvGraphicFramePr>
            <a:graphicFrameLocks noGrp="1"/>
          </p:cNvGraphicFramePr>
          <p:nvPr/>
        </p:nvGraphicFramePr>
        <p:xfrm>
          <a:off x="6610350" y="1196975"/>
          <a:ext cx="1130548" cy="294893"/>
        </p:xfrm>
        <a:graphic>
          <a:graphicData uri="http://schemas.openxmlformats.org/drawingml/2006/table">
            <a:tbl>
              <a:tblPr/>
              <a:tblGrid>
                <a:gridCol w="1130548"/>
              </a:tblGrid>
              <a:tr h="294893">
                <a:tc>
                  <a:txBody>
                    <a:bodyPr/>
                    <a:lstStyle/>
                    <a:p>
                      <a:pPr algn="ctr" fontAlgn="b"/>
                      <a:r>
                        <a:rPr lang="es-MX" sz="1800" b="1" i="0" u="none" strike="noStrike" kern="1200" dirty="0" smtClean="0">
                          <a:solidFill>
                            <a:schemeClr val="tx1"/>
                          </a:solidFill>
                          <a:latin typeface="Calibri"/>
                          <a:ea typeface="+mn-ea"/>
                          <a:cs typeface="+mn-cs"/>
                        </a:rPr>
                        <a:t>4,692,905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tcPr>
                </a:tc>
              </a:tr>
            </a:tbl>
          </a:graphicData>
        </a:graphic>
      </p:graphicFrame>
      <p:graphicFrame>
        <p:nvGraphicFramePr>
          <p:cNvPr id="9" name="8 Tabla"/>
          <p:cNvGraphicFramePr>
            <a:graphicFrameLocks noGrp="1"/>
          </p:cNvGraphicFramePr>
          <p:nvPr/>
        </p:nvGraphicFramePr>
        <p:xfrm>
          <a:off x="560388" y="2420938"/>
          <a:ext cx="1130548" cy="294893"/>
        </p:xfrm>
        <a:graphic>
          <a:graphicData uri="http://schemas.openxmlformats.org/drawingml/2006/table">
            <a:tbl>
              <a:tblPr/>
              <a:tblGrid>
                <a:gridCol w="1130548"/>
              </a:tblGrid>
              <a:tr h="294893">
                <a:tc>
                  <a:txBody>
                    <a:bodyPr/>
                    <a:lstStyle/>
                    <a:p>
                      <a:pPr algn="ctr" fontAlgn="b"/>
                      <a:r>
                        <a:rPr lang="es-MX" sz="1800" b="1" i="0" u="none" strike="noStrike" kern="1200" dirty="0" smtClean="0">
                          <a:solidFill>
                            <a:schemeClr val="bg1"/>
                          </a:solidFill>
                          <a:latin typeface="Calibri"/>
                          <a:ea typeface="+mn-ea"/>
                          <a:cs typeface="+mn-cs"/>
                        </a:rPr>
                        <a:t>1’298,163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16200000" scaled="1"/>
                      <a:tileRect/>
                    </a:gradFill>
                  </a:tcPr>
                </a:tc>
              </a:tr>
            </a:tbl>
          </a:graphicData>
        </a:graphic>
      </p:graphicFrame>
      <p:graphicFrame>
        <p:nvGraphicFramePr>
          <p:cNvPr id="10" name="9 Tabla"/>
          <p:cNvGraphicFramePr>
            <a:graphicFrameLocks noGrp="1"/>
          </p:cNvGraphicFramePr>
          <p:nvPr/>
        </p:nvGraphicFramePr>
        <p:xfrm>
          <a:off x="7473950" y="2420938"/>
          <a:ext cx="1130548" cy="294893"/>
        </p:xfrm>
        <a:graphic>
          <a:graphicData uri="http://schemas.openxmlformats.org/drawingml/2006/table">
            <a:tbl>
              <a:tblPr/>
              <a:tblGrid>
                <a:gridCol w="1130548"/>
              </a:tblGrid>
              <a:tr h="294893">
                <a:tc>
                  <a:txBody>
                    <a:bodyPr/>
                    <a:lstStyle/>
                    <a:p>
                      <a:pPr algn="ctr" fontAlgn="b"/>
                      <a:r>
                        <a:rPr lang="es-MX" sz="1800" b="1" i="0" u="none" strike="noStrike" kern="1200" dirty="0" smtClean="0">
                          <a:solidFill>
                            <a:schemeClr val="bg1"/>
                          </a:solidFill>
                          <a:latin typeface="Calibri"/>
                          <a:ea typeface="+mn-ea"/>
                          <a:cs typeface="+mn-cs"/>
                        </a:rPr>
                        <a:t>3’904,724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11" name="10 Tabla"/>
          <p:cNvGraphicFramePr>
            <a:graphicFrameLocks noGrp="1"/>
          </p:cNvGraphicFramePr>
          <p:nvPr/>
        </p:nvGraphicFramePr>
        <p:xfrm>
          <a:off x="7402513" y="3573463"/>
          <a:ext cx="1130548" cy="294893"/>
        </p:xfrm>
        <a:graphic>
          <a:graphicData uri="http://schemas.openxmlformats.org/drawingml/2006/table">
            <a:tbl>
              <a:tblPr/>
              <a:tblGrid>
                <a:gridCol w="1130548"/>
              </a:tblGrid>
              <a:tr h="294893">
                <a:tc>
                  <a:txBody>
                    <a:bodyPr/>
                    <a:lstStyle/>
                    <a:p>
                      <a:pPr algn="ctr" fontAlgn="b"/>
                      <a:r>
                        <a:rPr lang="es-MX" sz="1800" b="1" i="0" u="none" strike="noStrike" kern="1200" dirty="0" smtClean="0">
                          <a:solidFill>
                            <a:schemeClr val="bg1"/>
                          </a:solidFill>
                          <a:latin typeface="Calibri"/>
                          <a:ea typeface="+mn-ea"/>
                          <a:cs typeface="+mn-cs"/>
                        </a:rPr>
                        <a:t>788,181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tcPr>
                </a:tc>
              </a:tr>
            </a:tbl>
          </a:graphicData>
        </a:graphic>
      </p:graphicFrame>
      <p:graphicFrame>
        <p:nvGraphicFramePr>
          <p:cNvPr id="12" name="11 Tabla"/>
          <p:cNvGraphicFramePr>
            <a:graphicFrameLocks noGrp="1"/>
          </p:cNvGraphicFramePr>
          <p:nvPr/>
        </p:nvGraphicFramePr>
        <p:xfrm>
          <a:off x="560388" y="3573463"/>
          <a:ext cx="1130548" cy="294893"/>
        </p:xfrm>
        <a:graphic>
          <a:graphicData uri="http://schemas.openxmlformats.org/drawingml/2006/table">
            <a:tbl>
              <a:tblPr/>
              <a:tblGrid>
                <a:gridCol w="1130548"/>
              </a:tblGrid>
              <a:tr h="294893">
                <a:tc>
                  <a:txBody>
                    <a:bodyPr/>
                    <a:lstStyle/>
                    <a:p>
                      <a:pPr algn="ctr" fontAlgn="b"/>
                      <a:r>
                        <a:rPr lang="es-MX" sz="1800" b="1" i="0" u="none" strike="noStrike" kern="1200" dirty="0" smtClean="0">
                          <a:solidFill>
                            <a:schemeClr val="tx1"/>
                          </a:solidFill>
                          <a:latin typeface="Calibri"/>
                          <a:ea typeface="+mn-ea"/>
                          <a:cs typeface="+mn-cs"/>
                        </a:rPr>
                        <a:t>3’804,283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6200000" scaled="1"/>
                      <a:tileRect/>
                    </a:gradFill>
                  </a:tcPr>
                </a:tc>
              </a:tr>
            </a:tbl>
          </a:graphicData>
        </a:graphic>
      </p:graphicFrame>
      <p:grpSp>
        <p:nvGrpSpPr>
          <p:cNvPr id="2" name="46 Grupo"/>
          <p:cNvGrpSpPr>
            <a:grpSpLocks/>
          </p:cNvGrpSpPr>
          <p:nvPr/>
        </p:nvGrpSpPr>
        <p:grpSpPr bwMode="auto">
          <a:xfrm>
            <a:off x="1765300" y="692150"/>
            <a:ext cx="5564188" cy="5859463"/>
            <a:chOff x="1600200" y="365125"/>
            <a:chExt cx="5994400" cy="6257925"/>
          </a:xfrm>
        </p:grpSpPr>
        <p:pic>
          <p:nvPicPr>
            <p:cNvPr id="8209" name="41 Imagen" descr="G6.png"/>
            <p:cNvPicPr>
              <a:picLocks noChangeAspect="1"/>
            </p:cNvPicPr>
            <p:nvPr/>
          </p:nvPicPr>
          <p:blipFill>
            <a:blip r:embed="rId4"/>
            <a:srcRect/>
            <a:stretch>
              <a:fillRect/>
            </a:stretch>
          </p:blipFill>
          <p:spPr bwMode="auto">
            <a:xfrm>
              <a:off x="4587875" y="2005013"/>
              <a:ext cx="1076325" cy="1535112"/>
            </a:xfrm>
            <a:prstGeom prst="rect">
              <a:avLst/>
            </a:prstGeom>
            <a:noFill/>
            <a:ln w="9525">
              <a:noFill/>
              <a:miter lim="800000"/>
              <a:headEnd/>
              <a:tailEnd/>
            </a:ln>
          </p:spPr>
        </p:pic>
        <p:pic>
          <p:nvPicPr>
            <p:cNvPr id="8210" name="42 Imagen" descr="G3.png"/>
            <p:cNvPicPr>
              <a:picLocks noChangeAspect="1"/>
            </p:cNvPicPr>
            <p:nvPr/>
          </p:nvPicPr>
          <p:blipFill>
            <a:blip r:embed="rId5"/>
            <a:srcRect/>
            <a:stretch>
              <a:fillRect/>
            </a:stretch>
          </p:blipFill>
          <p:spPr bwMode="auto">
            <a:xfrm>
              <a:off x="3571875" y="2951163"/>
              <a:ext cx="990600" cy="1250950"/>
            </a:xfrm>
            <a:prstGeom prst="rect">
              <a:avLst/>
            </a:prstGeom>
            <a:noFill/>
            <a:ln w="9525">
              <a:noFill/>
              <a:miter lim="800000"/>
              <a:headEnd/>
              <a:tailEnd/>
            </a:ln>
          </p:spPr>
        </p:pic>
        <p:pic>
          <p:nvPicPr>
            <p:cNvPr id="8211" name="45 Imagen" descr="G7.png"/>
            <p:cNvPicPr>
              <a:picLocks noChangeAspect="1"/>
            </p:cNvPicPr>
            <p:nvPr/>
          </p:nvPicPr>
          <p:blipFill>
            <a:blip r:embed="rId6"/>
            <a:srcRect/>
            <a:stretch>
              <a:fillRect/>
            </a:stretch>
          </p:blipFill>
          <p:spPr bwMode="auto">
            <a:xfrm>
              <a:off x="3481388" y="2008188"/>
              <a:ext cx="1081087" cy="1517650"/>
            </a:xfrm>
            <a:prstGeom prst="rect">
              <a:avLst/>
            </a:prstGeom>
            <a:noFill/>
            <a:ln w="9525">
              <a:noFill/>
              <a:miter lim="800000"/>
              <a:headEnd/>
              <a:tailEnd/>
            </a:ln>
          </p:spPr>
        </p:pic>
        <p:sp>
          <p:nvSpPr>
            <p:cNvPr id="8212" name="54 CuadroTexto"/>
            <p:cNvSpPr txBox="1">
              <a:spLocks noChangeArrowheads="1"/>
            </p:cNvSpPr>
            <p:nvPr/>
          </p:nvSpPr>
          <p:spPr bwMode="auto">
            <a:xfrm>
              <a:off x="3944938" y="2474913"/>
              <a:ext cx="657225" cy="307975"/>
            </a:xfrm>
            <a:prstGeom prst="rect">
              <a:avLst/>
            </a:prstGeom>
            <a:noFill/>
            <a:ln w="9525">
              <a:noFill/>
              <a:miter lim="800000"/>
              <a:headEnd/>
              <a:tailEnd/>
            </a:ln>
          </p:spPr>
          <p:txBody>
            <a:bodyPr>
              <a:spAutoFit/>
            </a:bodyPr>
            <a:lstStyle/>
            <a:p>
              <a:r>
                <a:rPr lang="es-MX" sz="1400"/>
                <a:t>G7</a:t>
              </a:r>
            </a:p>
          </p:txBody>
        </p:sp>
        <p:sp>
          <p:nvSpPr>
            <p:cNvPr id="8213" name="55 CuadroTexto"/>
            <p:cNvSpPr txBox="1">
              <a:spLocks noChangeArrowheads="1"/>
            </p:cNvSpPr>
            <p:nvPr/>
          </p:nvSpPr>
          <p:spPr bwMode="auto">
            <a:xfrm>
              <a:off x="4749800" y="2463800"/>
              <a:ext cx="696913" cy="307975"/>
            </a:xfrm>
            <a:prstGeom prst="rect">
              <a:avLst/>
            </a:prstGeom>
            <a:noFill/>
            <a:ln w="9525">
              <a:noFill/>
              <a:miter lim="800000"/>
              <a:headEnd/>
              <a:tailEnd/>
            </a:ln>
          </p:spPr>
          <p:txBody>
            <a:bodyPr>
              <a:spAutoFit/>
            </a:bodyPr>
            <a:lstStyle/>
            <a:p>
              <a:r>
                <a:rPr lang="es-MX" sz="1400">
                  <a:solidFill>
                    <a:schemeClr val="bg1"/>
                  </a:solidFill>
                </a:rPr>
                <a:t>G6</a:t>
              </a:r>
            </a:p>
          </p:txBody>
        </p:sp>
        <p:sp>
          <p:nvSpPr>
            <p:cNvPr id="8214" name="56 CuadroTexto"/>
            <p:cNvSpPr txBox="1">
              <a:spLocks noChangeArrowheads="1"/>
            </p:cNvSpPr>
            <p:nvPr/>
          </p:nvSpPr>
          <p:spPr bwMode="auto">
            <a:xfrm>
              <a:off x="3954463" y="3381375"/>
              <a:ext cx="488950" cy="307975"/>
            </a:xfrm>
            <a:prstGeom prst="rect">
              <a:avLst/>
            </a:prstGeom>
            <a:noFill/>
            <a:ln w="9525">
              <a:noFill/>
              <a:miter lim="800000"/>
              <a:headEnd/>
              <a:tailEnd/>
            </a:ln>
          </p:spPr>
          <p:txBody>
            <a:bodyPr>
              <a:spAutoFit/>
            </a:bodyPr>
            <a:lstStyle/>
            <a:p>
              <a:r>
                <a:rPr lang="es-MX" sz="1400"/>
                <a:t>G3</a:t>
              </a:r>
            </a:p>
          </p:txBody>
        </p:sp>
        <p:pic>
          <p:nvPicPr>
            <p:cNvPr id="8215" name="30 Imagen" descr="G2.png"/>
            <p:cNvPicPr>
              <a:picLocks noChangeAspect="1"/>
            </p:cNvPicPr>
            <p:nvPr/>
          </p:nvPicPr>
          <p:blipFill>
            <a:blip r:embed="rId7"/>
            <a:srcRect/>
            <a:stretch>
              <a:fillRect/>
            </a:stretch>
          </p:blipFill>
          <p:spPr bwMode="auto">
            <a:xfrm>
              <a:off x="3476625" y="3641725"/>
              <a:ext cx="2168525" cy="1527175"/>
            </a:xfrm>
            <a:prstGeom prst="rect">
              <a:avLst/>
            </a:prstGeom>
            <a:noFill/>
            <a:ln w="9525">
              <a:noFill/>
              <a:miter lim="800000"/>
              <a:headEnd/>
              <a:tailEnd/>
            </a:ln>
          </p:spPr>
        </p:pic>
        <p:pic>
          <p:nvPicPr>
            <p:cNvPr id="8216" name="31 Imagen" descr="G5.png"/>
            <p:cNvPicPr>
              <a:picLocks noChangeAspect="1"/>
            </p:cNvPicPr>
            <p:nvPr/>
          </p:nvPicPr>
          <p:blipFill>
            <a:blip r:embed="rId8"/>
            <a:srcRect/>
            <a:stretch>
              <a:fillRect/>
            </a:stretch>
          </p:blipFill>
          <p:spPr bwMode="auto">
            <a:xfrm>
              <a:off x="4587875" y="2952750"/>
              <a:ext cx="962025" cy="1249363"/>
            </a:xfrm>
            <a:prstGeom prst="rect">
              <a:avLst/>
            </a:prstGeom>
            <a:noFill/>
            <a:ln w="9525">
              <a:noFill/>
              <a:miter lim="800000"/>
              <a:headEnd/>
              <a:tailEnd/>
            </a:ln>
          </p:spPr>
        </p:pic>
        <p:sp>
          <p:nvSpPr>
            <p:cNvPr id="8217" name="57 CuadroTexto"/>
            <p:cNvSpPr txBox="1">
              <a:spLocks noChangeArrowheads="1"/>
            </p:cNvSpPr>
            <p:nvPr/>
          </p:nvSpPr>
          <p:spPr bwMode="auto">
            <a:xfrm flipH="1">
              <a:off x="4732338" y="3379788"/>
              <a:ext cx="546100" cy="307975"/>
            </a:xfrm>
            <a:prstGeom prst="rect">
              <a:avLst/>
            </a:prstGeom>
            <a:noFill/>
            <a:ln w="9525">
              <a:noFill/>
              <a:miter lim="800000"/>
              <a:headEnd/>
              <a:tailEnd/>
            </a:ln>
          </p:spPr>
          <p:txBody>
            <a:bodyPr>
              <a:spAutoFit/>
            </a:bodyPr>
            <a:lstStyle/>
            <a:p>
              <a:r>
                <a:rPr lang="es-MX" sz="1400"/>
                <a:t>G5</a:t>
              </a:r>
            </a:p>
          </p:txBody>
        </p:sp>
        <p:pic>
          <p:nvPicPr>
            <p:cNvPr id="8218" name="27 Imagen" descr="G1.png"/>
            <p:cNvPicPr>
              <a:picLocks noChangeAspect="1"/>
            </p:cNvPicPr>
            <p:nvPr/>
          </p:nvPicPr>
          <p:blipFill>
            <a:blip r:embed="rId9"/>
            <a:srcRect/>
            <a:stretch>
              <a:fillRect/>
            </a:stretch>
          </p:blipFill>
          <p:spPr bwMode="auto">
            <a:xfrm>
              <a:off x="2154238" y="427038"/>
              <a:ext cx="1624012" cy="1625600"/>
            </a:xfrm>
            <a:prstGeom prst="rect">
              <a:avLst/>
            </a:prstGeom>
            <a:noFill/>
            <a:ln w="9525">
              <a:noFill/>
              <a:miter lim="800000"/>
              <a:headEnd/>
              <a:tailEnd/>
            </a:ln>
          </p:spPr>
        </p:pic>
        <p:sp>
          <p:nvSpPr>
            <p:cNvPr id="8219" name="53 CuadroTexto"/>
            <p:cNvSpPr txBox="1">
              <a:spLocks noChangeArrowheads="1"/>
            </p:cNvSpPr>
            <p:nvPr/>
          </p:nvSpPr>
          <p:spPr bwMode="auto">
            <a:xfrm>
              <a:off x="2286000" y="869950"/>
              <a:ext cx="1292225" cy="430213"/>
            </a:xfrm>
            <a:prstGeom prst="rect">
              <a:avLst/>
            </a:prstGeom>
            <a:noFill/>
            <a:ln w="9525">
              <a:noFill/>
              <a:miter lim="800000"/>
              <a:headEnd/>
              <a:tailEnd/>
            </a:ln>
          </p:spPr>
          <p:txBody>
            <a:bodyPr>
              <a:spAutoFit/>
            </a:bodyPr>
            <a:lstStyle/>
            <a:p>
              <a:pPr algn="ctr"/>
              <a:r>
                <a:rPr lang="es-MX" sz="1100" b="1"/>
                <a:t>G1</a:t>
              </a:r>
            </a:p>
            <a:p>
              <a:pPr algn="ctr"/>
              <a:r>
                <a:rPr lang="es-MX" sz="1100" b="1"/>
                <a:t>Becarios</a:t>
              </a:r>
            </a:p>
          </p:txBody>
        </p:sp>
        <p:pic>
          <p:nvPicPr>
            <p:cNvPr id="8220" name="28 Imagen" descr="G4.png"/>
            <p:cNvPicPr>
              <a:picLocks noChangeAspect="1"/>
            </p:cNvPicPr>
            <p:nvPr/>
          </p:nvPicPr>
          <p:blipFill>
            <a:blip r:embed="rId10"/>
            <a:srcRect/>
            <a:stretch>
              <a:fillRect/>
            </a:stretch>
          </p:blipFill>
          <p:spPr bwMode="auto">
            <a:xfrm>
              <a:off x="5345113" y="365125"/>
              <a:ext cx="1622425" cy="1624013"/>
            </a:xfrm>
            <a:prstGeom prst="rect">
              <a:avLst/>
            </a:prstGeom>
            <a:noFill/>
            <a:ln w="9525">
              <a:noFill/>
              <a:miter lim="800000"/>
              <a:headEnd/>
              <a:tailEnd/>
            </a:ln>
          </p:spPr>
        </p:pic>
        <p:sp>
          <p:nvSpPr>
            <p:cNvPr id="8221" name="52 CuadroTexto"/>
            <p:cNvSpPr txBox="1">
              <a:spLocks noChangeArrowheads="1"/>
            </p:cNvSpPr>
            <p:nvPr/>
          </p:nvSpPr>
          <p:spPr bwMode="auto">
            <a:xfrm>
              <a:off x="5616575" y="849313"/>
              <a:ext cx="1311275" cy="443838"/>
            </a:xfrm>
            <a:prstGeom prst="rect">
              <a:avLst/>
            </a:prstGeom>
            <a:noFill/>
            <a:ln w="9525">
              <a:noFill/>
              <a:miter lim="800000"/>
              <a:headEnd/>
              <a:tailEnd/>
            </a:ln>
          </p:spPr>
          <p:txBody>
            <a:bodyPr>
              <a:spAutoFit/>
            </a:bodyPr>
            <a:lstStyle/>
            <a:p>
              <a:pPr algn="ctr"/>
              <a:r>
                <a:rPr lang="es-MX" sz="1000" b="1"/>
                <a:t>G4</a:t>
              </a:r>
            </a:p>
            <a:p>
              <a:pPr algn="ctr"/>
              <a:r>
                <a:rPr lang="es-MX" sz="1000" b="1"/>
                <a:t>No Becarios </a:t>
              </a:r>
            </a:p>
          </p:txBody>
        </p:sp>
        <p:sp>
          <p:nvSpPr>
            <p:cNvPr id="27" name="26 Elipse"/>
            <p:cNvSpPr/>
            <p:nvPr/>
          </p:nvSpPr>
          <p:spPr>
            <a:xfrm>
              <a:off x="3926130" y="487198"/>
              <a:ext cx="1282682" cy="130210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223" name="Text Box 5"/>
            <p:cNvSpPr txBox="1">
              <a:spLocks noChangeArrowheads="1"/>
            </p:cNvSpPr>
            <p:nvPr/>
          </p:nvSpPr>
          <p:spPr bwMode="auto">
            <a:xfrm>
              <a:off x="3925888" y="874713"/>
              <a:ext cx="1311275" cy="600075"/>
            </a:xfrm>
            <a:prstGeom prst="rect">
              <a:avLst/>
            </a:prstGeom>
            <a:noFill/>
            <a:ln w="9525">
              <a:noFill/>
              <a:miter lim="800000"/>
              <a:headEnd/>
              <a:tailEnd/>
            </a:ln>
          </p:spPr>
          <p:txBody>
            <a:bodyPr>
              <a:spAutoFit/>
            </a:bodyPr>
            <a:lstStyle/>
            <a:p>
              <a:pPr algn="ctr"/>
              <a:r>
                <a:rPr lang="es-MX" sz="1100">
                  <a:solidFill>
                    <a:schemeClr val="bg1"/>
                  </a:solidFill>
                </a:rPr>
                <a:t>Padrón Oportunidades</a:t>
              </a:r>
            </a:p>
            <a:p>
              <a:pPr algn="ctr"/>
              <a:r>
                <a:rPr lang="es-MX" sz="1100">
                  <a:solidFill>
                    <a:schemeClr val="bg1"/>
                  </a:solidFill>
                </a:rPr>
                <a:t>(G1+G4)</a:t>
              </a:r>
            </a:p>
          </p:txBody>
        </p:sp>
        <p:sp>
          <p:nvSpPr>
            <p:cNvPr id="29" name="28 Elipse"/>
            <p:cNvSpPr/>
            <p:nvPr/>
          </p:nvSpPr>
          <p:spPr>
            <a:xfrm>
              <a:off x="3898766" y="5320941"/>
              <a:ext cx="1282682" cy="1302109"/>
            </a:xfrm>
            <a:prstGeom prst="ellipse">
              <a:avLst/>
            </a:prstGeom>
            <a:solidFill>
              <a:srgbClr val="FFA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225" name="Text Box 5"/>
            <p:cNvSpPr txBox="1">
              <a:spLocks noChangeArrowheads="1"/>
            </p:cNvSpPr>
            <p:nvPr/>
          </p:nvSpPr>
          <p:spPr bwMode="auto">
            <a:xfrm>
              <a:off x="3897313" y="5861050"/>
              <a:ext cx="1343025" cy="261938"/>
            </a:xfrm>
            <a:prstGeom prst="rect">
              <a:avLst/>
            </a:prstGeom>
            <a:noFill/>
            <a:ln w="9525">
              <a:noFill/>
              <a:miter lim="800000"/>
              <a:headEnd/>
              <a:tailEnd/>
            </a:ln>
          </p:spPr>
          <p:txBody>
            <a:bodyPr>
              <a:spAutoFit/>
            </a:bodyPr>
            <a:lstStyle/>
            <a:p>
              <a:pPr algn="ctr"/>
              <a:r>
                <a:rPr lang="es-MX" sz="1100"/>
                <a:t>G2</a:t>
              </a:r>
              <a:endParaRPr lang="es-ES" sz="1100"/>
            </a:p>
          </p:txBody>
        </p:sp>
        <p:cxnSp>
          <p:nvCxnSpPr>
            <p:cNvPr id="31" name="30 Conector recto"/>
            <p:cNvCxnSpPr/>
            <p:nvPr/>
          </p:nvCxnSpPr>
          <p:spPr>
            <a:xfrm rot="5400000">
              <a:off x="2735716" y="1765292"/>
              <a:ext cx="1941297" cy="45663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2" name="31 Conector recto"/>
            <p:cNvCxnSpPr/>
            <p:nvPr/>
          </p:nvCxnSpPr>
          <p:spPr>
            <a:xfrm rot="16200000" flipH="1">
              <a:off x="4476558" y="1802585"/>
              <a:ext cx="1898910" cy="45834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32 Conector recto"/>
            <p:cNvCxnSpPr/>
            <p:nvPr/>
          </p:nvCxnSpPr>
          <p:spPr>
            <a:xfrm rot="16200000" flipH="1">
              <a:off x="2771976" y="4841814"/>
              <a:ext cx="1824310" cy="42927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4" name="33 Conector recto"/>
            <p:cNvCxnSpPr/>
            <p:nvPr/>
          </p:nvCxnSpPr>
          <p:spPr>
            <a:xfrm rot="5400000">
              <a:off x="4502689" y="4814502"/>
              <a:ext cx="1812441" cy="472027"/>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34 Conector recto"/>
            <p:cNvCxnSpPr>
              <a:endCxn id="27" idx="0"/>
            </p:cNvCxnSpPr>
            <p:nvPr/>
          </p:nvCxnSpPr>
          <p:spPr>
            <a:xfrm>
              <a:off x="3259135" y="448203"/>
              <a:ext cx="1308336" cy="3899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6" name="35 Conector recto"/>
            <p:cNvCxnSpPr>
              <a:endCxn id="27" idx="4"/>
            </p:cNvCxnSpPr>
            <p:nvPr/>
          </p:nvCxnSpPr>
          <p:spPr>
            <a:xfrm flipV="1">
              <a:off x="3259135" y="1789307"/>
              <a:ext cx="1308336" cy="12885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36 Conector recto"/>
            <p:cNvCxnSpPr>
              <a:stCxn id="27" idx="0"/>
            </p:cNvCxnSpPr>
            <p:nvPr/>
          </p:nvCxnSpPr>
          <p:spPr>
            <a:xfrm rot="5400000" flipH="1" flipV="1">
              <a:off x="5204869" y="-226495"/>
              <a:ext cx="76295" cy="135109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8" name="37 Conector recto"/>
            <p:cNvCxnSpPr>
              <a:stCxn id="27" idx="4"/>
            </p:cNvCxnSpPr>
            <p:nvPr/>
          </p:nvCxnSpPr>
          <p:spPr>
            <a:xfrm rot="16200000" flipH="1">
              <a:off x="5196318" y="1160461"/>
              <a:ext cx="76296" cy="1333989"/>
            </a:xfrm>
            <a:prstGeom prst="line">
              <a:avLst/>
            </a:prstGeom>
            <a:ln/>
          </p:spPr>
          <p:style>
            <a:lnRef idx="1">
              <a:schemeClr val="accent2"/>
            </a:lnRef>
            <a:fillRef idx="0">
              <a:schemeClr val="accent2"/>
            </a:fillRef>
            <a:effectRef idx="0">
              <a:schemeClr val="accent2"/>
            </a:effectRef>
            <a:fontRef idx="minor">
              <a:schemeClr val="tx1"/>
            </a:fontRef>
          </p:style>
        </p:cxnSp>
        <p:sp>
          <p:nvSpPr>
            <p:cNvPr id="8234" name="Text Box 10"/>
            <p:cNvSpPr txBox="1">
              <a:spLocks noChangeArrowheads="1"/>
            </p:cNvSpPr>
            <p:nvPr/>
          </p:nvSpPr>
          <p:spPr bwMode="auto">
            <a:xfrm>
              <a:off x="1619250" y="2068513"/>
              <a:ext cx="1314450" cy="646112"/>
            </a:xfrm>
            <a:prstGeom prst="rect">
              <a:avLst/>
            </a:prstGeom>
            <a:solidFill>
              <a:srgbClr val="6600CC"/>
            </a:solidFill>
            <a:ln w="9525">
              <a:noFill/>
              <a:miter lim="800000"/>
              <a:headEnd/>
              <a:tailEnd/>
            </a:ln>
          </p:spPr>
          <p:txBody>
            <a:bodyPr>
              <a:spAutoFit/>
            </a:bodyPr>
            <a:lstStyle/>
            <a:p>
              <a:pPr algn="ctr"/>
              <a:r>
                <a:rPr lang="es-MX" sz="900" b="1">
                  <a:solidFill>
                    <a:schemeClr val="bg1"/>
                  </a:solidFill>
                </a:rPr>
                <a:t>Grupo 7</a:t>
              </a:r>
            </a:p>
            <a:p>
              <a:pPr algn="ctr"/>
              <a:r>
                <a:rPr lang="es-MX" sz="900" b="1">
                  <a:solidFill>
                    <a:schemeClr val="bg1"/>
                  </a:solidFill>
                </a:rPr>
                <a:t>Becarios</a:t>
              </a:r>
            </a:p>
            <a:p>
              <a:pPr algn="ctr"/>
              <a:r>
                <a:rPr lang="es-MX" sz="900" b="1">
                  <a:solidFill>
                    <a:schemeClr val="bg1"/>
                  </a:solidFill>
                </a:rPr>
                <a:t>No Encontrados en Padrón Estatal</a:t>
              </a:r>
              <a:endParaRPr lang="es-ES" sz="900" b="1">
                <a:solidFill>
                  <a:schemeClr val="bg1"/>
                </a:solidFill>
              </a:endParaRPr>
            </a:p>
          </p:txBody>
        </p:sp>
        <p:sp>
          <p:nvSpPr>
            <p:cNvPr id="8235" name="Text Box 16"/>
            <p:cNvSpPr txBox="1">
              <a:spLocks noChangeArrowheads="1"/>
            </p:cNvSpPr>
            <p:nvPr/>
          </p:nvSpPr>
          <p:spPr bwMode="auto">
            <a:xfrm>
              <a:off x="1600200" y="3295650"/>
              <a:ext cx="1314450" cy="646113"/>
            </a:xfrm>
            <a:prstGeom prst="rect">
              <a:avLst/>
            </a:prstGeom>
            <a:solidFill>
              <a:srgbClr val="33CC33"/>
            </a:solidFill>
            <a:ln w="9525">
              <a:noFill/>
              <a:miter lim="800000"/>
              <a:headEnd/>
              <a:tailEnd/>
            </a:ln>
          </p:spPr>
          <p:txBody>
            <a:bodyPr>
              <a:spAutoFit/>
            </a:bodyPr>
            <a:lstStyle/>
            <a:p>
              <a:pPr algn="ctr"/>
              <a:r>
                <a:rPr lang="es-MX" sz="900" b="1"/>
                <a:t>Grupo 3</a:t>
              </a:r>
            </a:p>
            <a:p>
              <a:pPr algn="ctr"/>
              <a:r>
                <a:rPr lang="es-MX" sz="900" b="1"/>
                <a:t>Becarios </a:t>
              </a:r>
            </a:p>
            <a:p>
              <a:pPr algn="ctr"/>
              <a:r>
                <a:rPr lang="es-MX" sz="900" b="1"/>
                <a:t>Encontrados </a:t>
              </a:r>
            </a:p>
            <a:p>
              <a:pPr algn="ctr"/>
              <a:r>
                <a:rPr lang="es-MX" sz="900" b="1"/>
                <a:t>en Padrón Estatal</a:t>
              </a:r>
              <a:endParaRPr lang="es-ES" sz="900" b="1"/>
            </a:p>
          </p:txBody>
        </p:sp>
        <p:sp>
          <p:nvSpPr>
            <p:cNvPr id="8236" name="Text Box 12"/>
            <p:cNvSpPr txBox="1">
              <a:spLocks noChangeArrowheads="1"/>
            </p:cNvSpPr>
            <p:nvPr/>
          </p:nvSpPr>
          <p:spPr bwMode="auto">
            <a:xfrm>
              <a:off x="6281738" y="2070100"/>
              <a:ext cx="1312862" cy="646113"/>
            </a:xfrm>
            <a:prstGeom prst="rect">
              <a:avLst/>
            </a:prstGeom>
            <a:solidFill>
              <a:schemeClr val="tx1"/>
            </a:solidFill>
            <a:ln w="9525">
              <a:noFill/>
              <a:miter lim="800000"/>
              <a:headEnd/>
              <a:tailEnd/>
            </a:ln>
          </p:spPr>
          <p:txBody>
            <a:bodyPr>
              <a:spAutoFit/>
            </a:bodyPr>
            <a:lstStyle/>
            <a:p>
              <a:pPr algn="ctr"/>
              <a:r>
                <a:rPr lang="es-MX" sz="900" b="1">
                  <a:solidFill>
                    <a:schemeClr val="bg1"/>
                  </a:solidFill>
                </a:rPr>
                <a:t>Grupo 6</a:t>
              </a:r>
            </a:p>
            <a:p>
              <a:pPr algn="ctr"/>
              <a:r>
                <a:rPr lang="es-MX" sz="900" b="1">
                  <a:solidFill>
                    <a:schemeClr val="bg1"/>
                  </a:solidFill>
                </a:rPr>
                <a:t>No Becarios,</a:t>
              </a:r>
            </a:p>
            <a:p>
              <a:pPr algn="ctr"/>
              <a:r>
                <a:rPr lang="es-MX" sz="900" b="1">
                  <a:solidFill>
                    <a:schemeClr val="bg1"/>
                  </a:solidFill>
                </a:rPr>
                <a:t>No Encontrados en Padrón Estatal</a:t>
              </a:r>
              <a:endParaRPr lang="es-ES" sz="900" b="1">
                <a:solidFill>
                  <a:schemeClr val="bg1"/>
                </a:solidFill>
              </a:endParaRPr>
            </a:p>
          </p:txBody>
        </p:sp>
        <p:sp>
          <p:nvSpPr>
            <p:cNvPr id="8237" name="Text Box 14"/>
            <p:cNvSpPr txBox="1">
              <a:spLocks noChangeArrowheads="1"/>
            </p:cNvSpPr>
            <p:nvPr/>
          </p:nvSpPr>
          <p:spPr bwMode="auto">
            <a:xfrm>
              <a:off x="6278563" y="3300413"/>
              <a:ext cx="1314450" cy="646112"/>
            </a:xfrm>
            <a:prstGeom prst="rect">
              <a:avLst/>
            </a:prstGeom>
            <a:solidFill>
              <a:srgbClr val="C00000"/>
            </a:solidFill>
            <a:ln w="9525">
              <a:noFill/>
              <a:miter lim="800000"/>
              <a:headEnd/>
              <a:tailEnd/>
            </a:ln>
          </p:spPr>
          <p:txBody>
            <a:bodyPr>
              <a:spAutoFit/>
            </a:bodyPr>
            <a:lstStyle/>
            <a:p>
              <a:pPr algn="ctr"/>
              <a:r>
                <a:rPr lang="es-MX" sz="900" b="1"/>
                <a:t>Grupo 5</a:t>
              </a:r>
            </a:p>
            <a:p>
              <a:pPr algn="ctr"/>
              <a:r>
                <a:rPr lang="es-MX" sz="900" b="1"/>
                <a:t>No Becarios,</a:t>
              </a:r>
            </a:p>
            <a:p>
              <a:pPr algn="ctr"/>
              <a:r>
                <a:rPr lang="es-MX" sz="900" b="1"/>
                <a:t>Si Encontrados en Padrón Estatal</a:t>
              </a:r>
              <a:endParaRPr lang="es-ES" sz="900" b="1"/>
            </a:p>
          </p:txBody>
        </p:sp>
        <p:sp>
          <p:nvSpPr>
            <p:cNvPr id="43" name="42 Flecha derecha"/>
            <p:cNvSpPr/>
            <p:nvPr/>
          </p:nvSpPr>
          <p:spPr>
            <a:xfrm>
              <a:off x="2982076" y="2286076"/>
              <a:ext cx="386515" cy="169546"/>
            </a:xfrm>
            <a:prstGeom prst="rightArrow">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4" name="43 Flecha derecha"/>
            <p:cNvSpPr/>
            <p:nvPr/>
          </p:nvSpPr>
          <p:spPr>
            <a:xfrm rot="10800000">
              <a:off x="5798846" y="2299640"/>
              <a:ext cx="388224" cy="16954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5" name="44 Flecha derecha"/>
            <p:cNvSpPr/>
            <p:nvPr/>
          </p:nvSpPr>
          <p:spPr>
            <a:xfrm rot="10800000">
              <a:off x="5821078" y="3525453"/>
              <a:ext cx="388226" cy="16785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6" name="45 Flecha derecha"/>
            <p:cNvSpPr/>
            <p:nvPr/>
          </p:nvSpPr>
          <p:spPr>
            <a:xfrm>
              <a:off x="2975235" y="3501717"/>
              <a:ext cx="386515" cy="169546"/>
            </a:xfrm>
            <a:prstGeom prst="right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
        <p:nvSpPr>
          <p:cNvPr id="48" name="90 Rectángulo redondeado"/>
          <p:cNvSpPr>
            <a:spLocks noChangeArrowheads="1"/>
          </p:cNvSpPr>
          <p:nvPr/>
        </p:nvSpPr>
        <p:spPr bwMode="auto">
          <a:xfrm>
            <a:off x="410827" y="5160712"/>
            <a:ext cx="2284245" cy="1038225"/>
          </a:xfrm>
          <a:prstGeom prst="roundRect">
            <a:avLst>
              <a:gd name="adj" fmla="val 16667"/>
            </a:avLst>
          </a:prstGeom>
          <a:solidFill>
            <a:schemeClr val="tx2"/>
          </a:solidFill>
          <a:ln w="25400" algn="ctr">
            <a:noFill/>
            <a:round/>
            <a:headEnd/>
            <a:tailEnd/>
          </a:ln>
        </p:spPr>
        <p:txBody>
          <a:bodyPr anchor="ctr"/>
          <a:lstStyle/>
          <a:p>
            <a:pPr algn="ctr"/>
            <a:r>
              <a:rPr lang="es-MX" sz="2000" dirty="0" smtClean="0">
                <a:solidFill>
                  <a:schemeClr val="bg1"/>
                </a:solidFill>
                <a:latin typeface="Calibri" pitchFamily="34" charset="0"/>
              </a:rPr>
              <a:t>Resultados del cruce con Oportunidades</a:t>
            </a:r>
            <a:endParaRPr lang="es-MX" sz="20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CuadroTexto"/>
          <p:cNvSpPr txBox="1">
            <a:spLocks noChangeArrowheads="1"/>
          </p:cNvSpPr>
          <p:nvPr/>
        </p:nvSpPr>
        <p:spPr bwMode="auto">
          <a:xfrm>
            <a:off x="327025" y="695325"/>
            <a:ext cx="8202613" cy="2032000"/>
          </a:xfrm>
          <a:prstGeom prst="rect">
            <a:avLst/>
          </a:prstGeom>
          <a:noFill/>
          <a:ln w="9525">
            <a:noFill/>
            <a:miter lim="800000"/>
            <a:headEnd/>
            <a:tailEnd/>
          </a:ln>
        </p:spPr>
        <p:txBody>
          <a:bodyPr>
            <a:spAutoFit/>
          </a:bodyPr>
          <a:lstStyle/>
          <a:p>
            <a:pPr algn="just"/>
            <a:r>
              <a:rPr lang="es-MX" b="1"/>
              <a:t>Estadísticas Educativas (911)</a:t>
            </a:r>
          </a:p>
          <a:p>
            <a:pPr algn="just"/>
            <a:endParaRPr lang="es-MX"/>
          </a:p>
          <a:p>
            <a:pPr algn="just"/>
            <a:endParaRPr lang="es-MX"/>
          </a:p>
          <a:p>
            <a:pPr algn="just"/>
            <a:endParaRPr lang="es-MX"/>
          </a:p>
          <a:p>
            <a:pPr algn="just"/>
            <a:endParaRPr lang="es-MX"/>
          </a:p>
          <a:p>
            <a:pPr algn="just"/>
            <a:endParaRPr lang="es-MX"/>
          </a:p>
          <a:p>
            <a:pPr algn="just"/>
            <a:endParaRPr lang="es-MX"/>
          </a:p>
        </p:txBody>
      </p:sp>
      <p:graphicFrame>
        <p:nvGraphicFramePr>
          <p:cNvPr id="4" name="3 Tabla"/>
          <p:cNvGraphicFramePr>
            <a:graphicFrameLocks noGrp="1"/>
          </p:cNvGraphicFramePr>
          <p:nvPr/>
        </p:nvGraphicFramePr>
        <p:xfrm>
          <a:off x="431800" y="112395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s-MX" dirty="0"/>
                    </a:p>
                  </a:txBody>
                  <a:tcPr>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a:r>
                        <a:rPr lang="es-MX" dirty="0" smtClean="0"/>
                        <a:t>1999-2000</a:t>
                      </a:r>
                      <a:endParaRPr lang="es-MX" dirty="0"/>
                    </a:p>
                  </a:txBody>
                  <a:tcPr>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a:r>
                        <a:rPr lang="es-MX" dirty="0" smtClean="0"/>
                        <a:t>2010-2011</a:t>
                      </a:r>
                      <a:endParaRPr lang="es-MX" dirty="0"/>
                    </a:p>
                  </a:txBody>
                  <a:tcPr>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r>
              <a:tr h="370840">
                <a:tc>
                  <a:txBody>
                    <a:bodyPr/>
                    <a:lstStyle/>
                    <a:p>
                      <a:pPr algn="ctr"/>
                      <a:r>
                        <a:rPr lang="es-MX" dirty="0" smtClean="0"/>
                        <a:t>Deserción Escolar</a:t>
                      </a:r>
                      <a:endParaRPr lang="es-MX"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MX" dirty="0" smtClean="0"/>
                        <a:t>2.1%</a:t>
                      </a:r>
                      <a:endParaRPr lang="es-MX"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s-MX" dirty="0" smtClean="0"/>
                        <a:t>0.9%</a:t>
                      </a:r>
                      <a:endParaRPr lang="es-MX"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70840">
                <a:tc>
                  <a:txBody>
                    <a:bodyPr/>
                    <a:lstStyle/>
                    <a:p>
                      <a:pPr algn="ctr"/>
                      <a:r>
                        <a:rPr lang="es-MX" dirty="0" smtClean="0"/>
                        <a:t>Reprobación</a:t>
                      </a:r>
                      <a:endParaRPr lang="es-MX"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s-MX" dirty="0" smtClean="0"/>
                        <a:t>6.4%</a:t>
                      </a:r>
                      <a:endParaRPr lang="es-MX"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MX" dirty="0" smtClean="0"/>
                        <a:t>3.5%</a:t>
                      </a:r>
                      <a:endParaRPr lang="es-MX"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70840">
                <a:tc>
                  <a:txBody>
                    <a:bodyPr/>
                    <a:lstStyle/>
                    <a:p>
                      <a:pPr algn="ctr"/>
                      <a:r>
                        <a:rPr lang="es-MX" dirty="0" smtClean="0"/>
                        <a:t>Eficiencia Terminal</a:t>
                      </a:r>
                      <a:endParaRPr lang="es-MX"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MX" dirty="0" smtClean="0"/>
                        <a:t>84.7%</a:t>
                      </a:r>
                      <a:endParaRPr lang="es-MX"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s-MX" dirty="0" smtClean="0"/>
                        <a:t>94.3%</a:t>
                      </a:r>
                      <a:endParaRPr lang="es-MX"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
        <p:nvSpPr>
          <p:cNvPr id="18" name="17 CuadroTexto"/>
          <p:cNvSpPr txBox="1"/>
          <p:nvPr/>
        </p:nvSpPr>
        <p:spPr>
          <a:xfrm>
            <a:off x="352425" y="2860675"/>
            <a:ext cx="8202613" cy="3508375"/>
          </a:xfrm>
          <a:prstGeom prst="rect">
            <a:avLst/>
          </a:prstGeom>
          <a:noFill/>
        </p:spPr>
        <p:txBody>
          <a:bodyPr>
            <a:spAutoFit/>
          </a:bodyPr>
          <a:lstStyle/>
          <a:p>
            <a:pPr algn="just">
              <a:defRPr/>
            </a:pPr>
            <a:r>
              <a:rPr lang="es-MX" sz="2000" b="1" dirty="0">
                <a:latin typeface="Arial" charset="0"/>
              </a:rPr>
              <a:t>RNA </a:t>
            </a:r>
            <a:r>
              <a:rPr lang="es-MX" sz="2000" b="1" dirty="0">
                <a:latin typeface="Arial" charset="0"/>
              </a:rPr>
              <a:t>(Registro Nacional de Alumnos) </a:t>
            </a:r>
            <a:r>
              <a:rPr lang="es-MX" sz="2000" i="1" dirty="0">
                <a:latin typeface="Arial" charset="0"/>
              </a:rPr>
              <a:t>*90-95% de Datos respecto Matrícula.</a:t>
            </a:r>
          </a:p>
          <a:p>
            <a:pPr algn="just">
              <a:defRPr/>
            </a:pPr>
            <a:endParaRPr lang="es-MX" sz="1400" i="1" dirty="0">
              <a:latin typeface="Arial" charset="0"/>
            </a:endParaRPr>
          </a:p>
          <a:p>
            <a:pPr marL="285750" indent="-285750" algn="just">
              <a:buFont typeface="Arial" pitchFamily="34" charset="0"/>
              <a:buChar char="•"/>
              <a:defRPr/>
            </a:pPr>
            <a:r>
              <a:rPr lang="es-MX" sz="2000" b="1" dirty="0">
                <a:solidFill>
                  <a:srgbClr val="000000"/>
                </a:solidFill>
                <a:latin typeface="Calibri"/>
              </a:rPr>
              <a:t>446,873 </a:t>
            </a:r>
            <a:r>
              <a:rPr lang="es-MX" sz="2000" dirty="0">
                <a:solidFill>
                  <a:srgbClr val="000000"/>
                </a:solidFill>
                <a:latin typeface="Calibri"/>
              </a:rPr>
              <a:t>alumnos </a:t>
            </a:r>
            <a:r>
              <a:rPr lang="es-MX" sz="2000" dirty="0">
                <a:latin typeface="Arial" charset="0"/>
              </a:rPr>
              <a:t>fueron detectados como repetidores de grado (3.1%). </a:t>
            </a:r>
          </a:p>
          <a:p>
            <a:pPr marL="285750" indent="-285750" algn="just">
              <a:buFont typeface="Arial" pitchFamily="34" charset="0"/>
              <a:buChar char="•"/>
              <a:defRPr/>
            </a:pPr>
            <a:endParaRPr lang="es-MX" sz="1400" b="1" dirty="0">
              <a:latin typeface="Calibri"/>
            </a:endParaRPr>
          </a:p>
          <a:p>
            <a:pPr marL="285750" indent="-285750" algn="just">
              <a:buFont typeface="Arial" pitchFamily="34" charset="0"/>
              <a:buChar char="•"/>
              <a:defRPr/>
            </a:pPr>
            <a:r>
              <a:rPr lang="es-MX" sz="2000" dirty="0">
                <a:latin typeface="Calibri"/>
              </a:rPr>
              <a:t>De ellos </a:t>
            </a:r>
            <a:r>
              <a:rPr lang="es-MX" sz="2000" b="1" dirty="0">
                <a:latin typeface="Calibri"/>
              </a:rPr>
              <a:t>41,764 </a:t>
            </a:r>
            <a:r>
              <a:rPr lang="es-MX" sz="2000" dirty="0">
                <a:latin typeface="Calibri"/>
              </a:rPr>
              <a:t>alumnos no han sido localizados en los registros, por lo que se concluye que son posibles desertores. </a:t>
            </a:r>
          </a:p>
          <a:p>
            <a:pPr marL="285750" indent="-285750" algn="just">
              <a:buFont typeface="Arial" pitchFamily="34" charset="0"/>
              <a:buChar char="•"/>
              <a:defRPr/>
            </a:pPr>
            <a:endParaRPr lang="es-MX" sz="1400" dirty="0">
              <a:latin typeface="Calibri"/>
            </a:endParaRPr>
          </a:p>
          <a:p>
            <a:pPr marL="285750" indent="-285750" algn="just">
              <a:buFont typeface="Arial" pitchFamily="34" charset="0"/>
              <a:buChar char="•"/>
              <a:defRPr/>
            </a:pPr>
            <a:r>
              <a:rPr lang="es-MX" sz="2000" dirty="0">
                <a:latin typeface="Calibri"/>
              </a:rPr>
              <a:t>Esto significaría respecto del índice de deserción, que </a:t>
            </a:r>
            <a:r>
              <a:rPr lang="es-MX" sz="2000" b="1" dirty="0">
                <a:latin typeface="Calibri"/>
              </a:rPr>
              <a:t>uno de cada 3 alumnos que desertan del sistema educativo nacional</a:t>
            </a:r>
            <a:r>
              <a:rPr lang="es-MX" sz="2000" dirty="0">
                <a:latin typeface="Calibri"/>
              </a:rPr>
              <a:t>, fueron no promovidos de grado. </a:t>
            </a:r>
            <a:endParaRPr lang="es-MX" sz="2000" dirty="0">
              <a:latin typeface="Arial" charset="0"/>
            </a:endParaRPr>
          </a:p>
        </p:txBody>
      </p:sp>
      <p:sp>
        <p:nvSpPr>
          <p:cNvPr id="6" name="3 CuadroTexto"/>
          <p:cNvSpPr txBox="1">
            <a:spLocks noChangeArrowheads="1"/>
          </p:cNvSpPr>
          <p:nvPr/>
        </p:nvSpPr>
        <p:spPr bwMode="auto">
          <a:xfrm>
            <a:off x="1588" y="60325"/>
            <a:ext cx="6657975" cy="430213"/>
          </a:xfrm>
          <a:prstGeom prst="rect">
            <a:avLst/>
          </a:prstGeom>
          <a:noFill/>
          <a:ln w="9525">
            <a:noFill/>
            <a:miter lim="800000"/>
            <a:headEnd/>
            <a:tailEnd/>
          </a:ln>
        </p:spPr>
        <p:txBody>
          <a:bodyPr>
            <a:spAutoFit/>
          </a:bodyPr>
          <a:lstStyle/>
          <a:p>
            <a:r>
              <a:rPr lang="es-MX" sz="2200" b="1" dirty="0" smtClean="0">
                <a:solidFill>
                  <a:schemeClr val="bg1"/>
                </a:solidFill>
                <a:latin typeface="Calibri" pitchFamily="34" charset="0"/>
              </a:rPr>
              <a:t>UTILIDADES DEL RNA</a:t>
            </a:r>
            <a:endParaRPr lang="es-MX" sz="2200" b="1"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204788" y="44450"/>
            <a:ext cx="4257675" cy="307975"/>
          </a:xfrm>
          <a:prstGeom prst="rect">
            <a:avLst/>
          </a:prstGeom>
          <a:noFill/>
          <a:ln w="9525">
            <a:noFill/>
            <a:miter lim="800000"/>
            <a:headEnd/>
            <a:tailEnd/>
          </a:ln>
        </p:spPr>
        <p:txBody>
          <a:bodyPr>
            <a:spAutoFit/>
          </a:bodyPr>
          <a:lstStyle/>
          <a:p>
            <a:pPr algn="l"/>
            <a:r>
              <a:rPr lang="es-MX" sz="1400" b="1">
                <a:solidFill>
                  <a:schemeClr val="bg1"/>
                </a:solidFill>
              </a:rPr>
              <a:t>REGISTRO NACIONAL DE ALUMNOS (RNA)</a:t>
            </a:r>
          </a:p>
        </p:txBody>
      </p:sp>
      <p:sp>
        <p:nvSpPr>
          <p:cNvPr id="4099" name="4 CuadroTexto"/>
          <p:cNvSpPr txBox="1">
            <a:spLocks noChangeArrowheads="1"/>
          </p:cNvSpPr>
          <p:nvPr/>
        </p:nvSpPr>
        <p:spPr bwMode="auto">
          <a:xfrm>
            <a:off x="71438" y="520700"/>
            <a:ext cx="7715250" cy="523875"/>
          </a:xfrm>
          <a:prstGeom prst="rect">
            <a:avLst/>
          </a:prstGeom>
          <a:noFill/>
          <a:ln w="9525">
            <a:noFill/>
            <a:miter lim="800000"/>
            <a:headEnd/>
            <a:tailEnd/>
          </a:ln>
        </p:spPr>
        <p:txBody>
          <a:bodyPr>
            <a:spAutoFit/>
          </a:bodyPr>
          <a:lstStyle/>
          <a:p>
            <a:r>
              <a:rPr lang="es-MX" sz="1400" b="1"/>
              <a:t>Distribución por Entidad Federativa de los alumnos identificados como repetidores de grado en el ciclo escolar  2008-2009 y 2009-2010</a:t>
            </a:r>
          </a:p>
        </p:txBody>
      </p:sp>
      <p:graphicFrame>
        <p:nvGraphicFramePr>
          <p:cNvPr id="7" name="6 Tabla"/>
          <p:cNvGraphicFramePr>
            <a:graphicFrameLocks noGrp="1"/>
          </p:cNvGraphicFramePr>
          <p:nvPr/>
        </p:nvGraphicFramePr>
        <p:xfrm>
          <a:off x="150813" y="1082675"/>
          <a:ext cx="8279963" cy="5489270"/>
        </p:xfrm>
        <a:graphic>
          <a:graphicData uri="http://schemas.openxmlformats.org/drawingml/2006/table">
            <a:tbl>
              <a:tblPr/>
              <a:tblGrid>
                <a:gridCol w="1018572"/>
                <a:gridCol w="662559"/>
                <a:gridCol w="724128"/>
                <a:gridCol w="362064"/>
                <a:gridCol w="651716"/>
                <a:gridCol w="638355"/>
                <a:gridCol w="506890"/>
                <a:gridCol w="724128"/>
                <a:gridCol w="651716"/>
                <a:gridCol w="579303"/>
                <a:gridCol w="724128"/>
                <a:gridCol w="622746"/>
                <a:gridCol w="413658"/>
              </a:tblGrid>
              <a:tr h="357190">
                <a:tc rowSpan="2">
                  <a:txBody>
                    <a:bodyPr/>
                    <a:lstStyle/>
                    <a:p>
                      <a:pPr algn="ctr" fontAlgn="b"/>
                      <a:r>
                        <a:rPr lang="es-MX" sz="800" b="1" i="0" u="none" strike="noStrike" dirty="0">
                          <a:solidFill>
                            <a:schemeClr val="bg1"/>
                          </a:solidFill>
                          <a:latin typeface="Calibri"/>
                        </a:rPr>
                        <a:t>ENTIDAD</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rowSpan="2">
                  <a:txBody>
                    <a:bodyPr/>
                    <a:lstStyle/>
                    <a:p>
                      <a:pPr algn="ctr" fontAlgn="b"/>
                      <a:r>
                        <a:rPr lang="es-MX" sz="800" b="1" i="0" u="none" strike="noStrike" dirty="0">
                          <a:solidFill>
                            <a:schemeClr val="bg1"/>
                          </a:solidFill>
                          <a:latin typeface="Calibri"/>
                        </a:rPr>
                        <a:t>TOTAL DE ALUMNOS</a:t>
                      </a:r>
                    </a:p>
                  </a:txBody>
                  <a:tcPr marL="3990" marR="3990" marT="399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rowSpan="2">
                  <a:txBody>
                    <a:bodyPr/>
                    <a:lstStyle/>
                    <a:p>
                      <a:pPr algn="ctr" fontAlgn="b"/>
                      <a:r>
                        <a:rPr lang="es-MX" sz="800" b="1" i="0" u="none" strike="noStrike" dirty="0">
                          <a:solidFill>
                            <a:schemeClr val="bg1"/>
                          </a:solidFill>
                          <a:latin typeface="Calibri"/>
                        </a:rPr>
                        <a:t>ALUMOS IDENTIFICADOS COMO REPETIDORES</a:t>
                      </a:r>
                    </a:p>
                  </a:txBody>
                  <a:tcPr marL="3990" marR="3990" marT="3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rowSpan="2">
                  <a:txBody>
                    <a:bodyPr/>
                    <a:lstStyle/>
                    <a:p>
                      <a:pPr algn="ctr" fontAlgn="b"/>
                      <a:r>
                        <a:rPr lang="es-MX" sz="800" b="1" i="0" u="none" strike="noStrike" dirty="0">
                          <a:solidFill>
                            <a:schemeClr val="bg1"/>
                          </a:solidFill>
                          <a:latin typeface="Calibri"/>
                        </a:rPr>
                        <a:t>%</a:t>
                      </a:r>
                    </a:p>
                  </a:txBody>
                  <a:tcPr marL="3990" marR="3990" marT="399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gridSpan="3">
                  <a:txBody>
                    <a:bodyPr/>
                    <a:lstStyle/>
                    <a:p>
                      <a:pPr algn="ctr" fontAlgn="b"/>
                      <a:r>
                        <a:rPr lang="es-MX" sz="800" b="1" i="0" u="none" strike="noStrike" dirty="0">
                          <a:solidFill>
                            <a:schemeClr val="bg1"/>
                          </a:solidFill>
                          <a:latin typeface="Calibri"/>
                        </a:rPr>
                        <a:t>ALUMOS IDENTIFICADOS COMO REPETIDORES EN PREESCOLAR</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hMerge="1">
                  <a:txBody>
                    <a:bodyPr/>
                    <a:lstStyle/>
                    <a:p>
                      <a:pPr algn="ctr" fontAlgn="b"/>
                      <a:endParaRPr lang="es-MX" sz="800" b="1" i="0" u="none" strike="noStrike" dirty="0">
                        <a:solidFill>
                          <a:srgbClr val="000000"/>
                        </a:solidFill>
                        <a:latin typeface="Calibri"/>
                      </a:endParaRPr>
                    </a:p>
                  </a:txBody>
                  <a:tcPr marL="3990" marR="3990" marT="3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hMerge="1">
                  <a:txBody>
                    <a:bodyPr/>
                    <a:lstStyle/>
                    <a:p>
                      <a:pPr algn="ctr" fontAlgn="b"/>
                      <a:endParaRPr lang="es-MX" sz="800" b="1" i="0" u="none" strike="noStrike" dirty="0">
                        <a:solidFill>
                          <a:srgbClr val="000000"/>
                        </a:solidFill>
                        <a:latin typeface="Calibri"/>
                      </a:endParaRPr>
                    </a:p>
                  </a:txBody>
                  <a:tcPr marL="3990" marR="3990" marT="3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gridSpan="3">
                  <a:txBody>
                    <a:bodyPr/>
                    <a:lstStyle/>
                    <a:p>
                      <a:pPr algn="ctr" fontAlgn="b"/>
                      <a:r>
                        <a:rPr lang="es-MX" sz="800" b="1" i="0" u="none" strike="noStrike" dirty="0">
                          <a:solidFill>
                            <a:schemeClr val="bg1"/>
                          </a:solidFill>
                          <a:latin typeface="Calibri"/>
                        </a:rPr>
                        <a:t>ALUMOS IDENTIFICADOS COMO REPETIDORES EN PRIMARIA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hMerge="1">
                  <a:txBody>
                    <a:bodyPr/>
                    <a:lstStyle/>
                    <a:p>
                      <a:pPr algn="ctr" fontAlgn="b"/>
                      <a:endParaRPr lang="es-MX" sz="800" b="1" i="0" u="none" strike="noStrike" dirty="0">
                        <a:solidFill>
                          <a:srgbClr val="000000"/>
                        </a:solidFill>
                        <a:latin typeface="Calibri"/>
                      </a:endParaRPr>
                    </a:p>
                  </a:txBody>
                  <a:tcPr marL="3990" marR="3990" marT="3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hMerge="1">
                  <a:txBody>
                    <a:bodyPr/>
                    <a:lstStyle/>
                    <a:p>
                      <a:pPr algn="ctr" fontAlgn="b"/>
                      <a:endParaRPr lang="es-MX" sz="800" b="1" i="0" u="none" strike="noStrike" dirty="0">
                        <a:solidFill>
                          <a:srgbClr val="000000"/>
                        </a:solidFill>
                        <a:latin typeface="Calibri"/>
                      </a:endParaRPr>
                    </a:p>
                  </a:txBody>
                  <a:tcPr marL="3990" marR="3990" marT="3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gridSpan="3">
                  <a:txBody>
                    <a:bodyPr/>
                    <a:lstStyle/>
                    <a:p>
                      <a:pPr algn="ctr" fontAlgn="b"/>
                      <a:r>
                        <a:rPr lang="es-MX" sz="800" b="1" i="0" u="none" strike="noStrike" dirty="0">
                          <a:solidFill>
                            <a:schemeClr val="bg1"/>
                          </a:solidFill>
                          <a:latin typeface="Calibri"/>
                        </a:rPr>
                        <a:t>ALUMOS IDENTIFICADOS COMO </a:t>
                      </a:r>
                      <a:endParaRPr lang="es-MX" sz="800" b="1" i="0" u="none" strike="noStrike" dirty="0" smtClean="0">
                        <a:solidFill>
                          <a:schemeClr val="bg1"/>
                        </a:solidFill>
                        <a:latin typeface="Calibri"/>
                      </a:endParaRPr>
                    </a:p>
                    <a:p>
                      <a:pPr algn="ctr" fontAlgn="b"/>
                      <a:r>
                        <a:rPr lang="es-MX" sz="800" b="1" i="0" u="none" strike="noStrike" dirty="0" smtClean="0">
                          <a:solidFill>
                            <a:schemeClr val="bg1"/>
                          </a:solidFill>
                          <a:latin typeface="Calibri"/>
                        </a:rPr>
                        <a:t>REPETIDORES </a:t>
                      </a:r>
                      <a:r>
                        <a:rPr lang="es-MX" sz="800" b="1" i="0" u="none" strike="noStrike" dirty="0">
                          <a:solidFill>
                            <a:schemeClr val="bg1"/>
                          </a:solidFill>
                          <a:latin typeface="Calibri"/>
                        </a:rPr>
                        <a:t>EN SECUNDARIA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hMerge="1">
                  <a:txBody>
                    <a:bodyPr/>
                    <a:lstStyle/>
                    <a:p>
                      <a:pPr algn="ctr" fontAlgn="b"/>
                      <a:endParaRPr lang="es-MX" sz="800" b="1" i="0" u="none" strike="noStrike" dirty="0">
                        <a:solidFill>
                          <a:srgbClr val="000000"/>
                        </a:solidFill>
                        <a:latin typeface="Calibri"/>
                      </a:endParaRPr>
                    </a:p>
                  </a:txBody>
                  <a:tcPr marL="3990" marR="3990" marT="3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hMerge="1">
                  <a:txBody>
                    <a:bodyPr/>
                    <a:lstStyle/>
                    <a:p>
                      <a:pPr algn="ctr" fontAlgn="b"/>
                      <a:endParaRPr lang="es-MX" sz="800" b="1" i="0" u="none" strike="noStrike" dirty="0">
                        <a:solidFill>
                          <a:srgbClr val="000000"/>
                        </a:solidFill>
                        <a:latin typeface="Calibri"/>
                      </a:endParaRPr>
                    </a:p>
                  </a:txBody>
                  <a:tcPr marL="3990" marR="3990" marT="3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r>
              <a:tr h="131577">
                <a:tc vMerge="1">
                  <a:txBody>
                    <a:bodyPr/>
                    <a:lstStyle/>
                    <a:p>
                      <a:pPr algn="l" fontAlgn="b"/>
                      <a:endParaRPr lang="es-MX" sz="800" b="0" i="0" u="none" strike="noStrike" dirty="0">
                        <a:solidFill>
                          <a:srgbClr val="000000"/>
                        </a:solidFill>
                        <a:latin typeface="Calibri"/>
                      </a:endParaRPr>
                    </a:p>
                  </a:txBody>
                  <a:tcPr marL="3990" marR="3990" marT="3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fontAlgn="ctr"/>
                      <a:endParaRPr lang="es-MX"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fontAlgn="ctr"/>
                      <a:endParaRPr lang="es-MX" sz="9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ctr" fontAlgn="b"/>
                      <a:endParaRPr lang="es-MX" sz="9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s-MX" sz="800" b="1" i="0" u="none" strike="noStrike" dirty="0" smtClean="0">
                          <a:solidFill>
                            <a:schemeClr val="bg1"/>
                          </a:solidFill>
                          <a:latin typeface="Calibri"/>
                        </a:rPr>
                        <a:t>TOTAL</a:t>
                      </a:r>
                      <a:r>
                        <a:rPr lang="es-MX" sz="800" b="1" i="0" u="none" strike="noStrike" baseline="0" dirty="0" smtClean="0">
                          <a:solidFill>
                            <a:schemeClr val="bg1"/>
                          </a:solidFill>
                          <a:latin typeface="Calibri"/>
                        </a:rPr>
                        <a:t> DE ALUMNOS</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b"/>
                      <a:r>
                        <a:rPr lang="es-MX" sz="800" b="1" i="0" u="none" strike="noStrike" dirty="0" smtClean="0">
                          <a:solidFill>
                            <a:schemeClr val="bg1"/>
                          </a:solidFill>
                          <a:latin typeface="Calibri"/>
                        </a:rPr>
                        <a:t>REPETIDORES</a:t>
                      </a:r>
                      <a:endParaRPr lang="es-MX" sz="800" b="1" i="0" u="none" strike="noStrike" dirty="0">
                        <a:solidFill>
                          <a:schemeClr val="bg1"/>
                        </a:solidFill>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b"/>
                      <a:r>
                        <a:rPr lang="es-MX" sz="800" b="1" i="0" u="none" strike="noStrike" dirty="0" smtClean="0">
                          <a:solidFill>
                            <a:schemeClr val="bg1"/>
                          </a:solidFill>
                          <a:latin typeface="Calibri"/>
                        </a:rPr>
                        <a:t>%</a:t>
                      </a:r>
                      <a:endParaRPr lang="es-MX" sz="800" b="1" i="0" u="none" strike="noStrike" dirty="0">
                        <a:solidFill>
                          <a:schemeClr val="bg1"/>
                        </a:solidFill>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b"/>
                      <a:r>
                        <a:rPr lang="es-MX" sz="800" b="1" i="0" u="none" strike="noStrike" dirty="0" smtClean="0">
                          <a:solidFill>
                            <a:schemeClr val="bg1"/>
                          </a:solidFill>
                          <a:latin typeface="Calibri"/>
                        </a:rPr>
                        <a:t>TOTAL</a:t>
                      </a:r>
                      <a:r>
                        <a:rPr lang="es-MX" sz="800" b="1" i="0" u="none" strike="noStrike" baseline="0" dirty="0" smtClean="0">
                          <a:solidFill>
                            <a:schemeClr val="bg1"/>
                          </a:solidFill>
                          <a:latin typeface="Calibri"/>
                        </a:rPr>
                        <a:t> DE ALUMNOS</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b"/>
                      <a:r>
                        <a:rPr lang="es-MX" sz="800" b="1" i="0" u="none" strike="noStrike" dirty="0" smtClean="0">
                          <a:solidFill>
                            <a:schemeClr val="bg1"/>
                          </a:solidFill>
                          <a:latin typeface="Calibri"/>
                        </a:rPr>
                        <a:t>REPETIDORES</a:t>
                      </a:r>
                      <a:endParaRPr lang="es-MX" sz="800" b="1" i="0" u="none" strike="noStrike" dirty="0">
                        <a:solidFill>
                          <a:schemeClr val="bg1"/>
                        </a:solidFill>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b"/>
                      <a:r>
                        <a:rPr lang="es-MX" sz="800" b="1" i="0" u="none" strike="noStrike" dirty="0" smtClean="0">
                          <a:solidFill>
                            <a:schemeClr val="bg1"/>
                          </a:solidFill>
                          <a:latin typeface="Calibri"/>
                        </a:rPr>
                        <a:t>%</a:t>
                      </a:r>
                      <a:endParaRPr lang="es-MX" sz="800" b="1" i="0" u="none" strike="noStrike" dirty="0">
                        <a:solidFill>
                          <a:schemeClr val="bg1"/>
                        </a:solidFill>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b"/>
                      <a:r>
                        <a:rPr lang="es-MX" sz="800" b="1" i="0" u="none" strike="noStrike" dirty="0" smtClean="0">
                          <a:solidFill>
                            <a:schemeClr val="bg1"/>
                          </a:solidFill>
                          <a:latin typeface="Calibri"/>
                        </a:rPr>
                        <a:t>TOTAL</a:t>
                      </a:r>
                      <a:r>
                        <a:rPr lang="es-MX" sz="800" b="1" i="0" u="none" strike="noStrike" baseline="0" dirty="0" smtClean="0">
                          <a:solidFill>
                            <a:schemeClr val="bg1"/>
                          </a:solidFill>
                          <a:latin typeface="Calibri"/>
                        </a:rPr>
                        <a:t> DE ALUMNOS</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b"/>
                      <a:r>
                        <a:rPr lang="es-MX" sz="800" b="1" i="0" u="none" strike="noStrike" dirty="0" smtClean="0">
                          <a:solidFill>
                            <a:schemeClr val="bg1"/>
                          </a:solidFill>
                          <a:latin typeface="Calibri"/>
                        </a:rPr>
                        <a:t>REPETIDORES</a:t>
                      </a:r>
                      <a:endParaRPr lang="es-MX" sz="800" b="1" i="0" u="none" strike="noStrike" dirty="0">
                        <a:solidFill>
                          <a:schemeClr val="bg1"/>
                        </a:solidFill>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b"/>
                      <a:r>
                        <a:rPr lang="es-MX" sz="800" b="1" i="0" u="none" strike="noStrike" dirty="0" smtClean="0">
                          <a:solidFill>
                            <a:schemeClr val="bg1"/>
                          </a:solidFill>
                          <a:latin typeface="Calibri"/>
                        </a:rPr>
                        <a:t>%</a:t>
                      </a:r>
                      <a:endParaRPr lang="es-MX" sz="800" b="1" i="0" u="none" strike="noStrike" dirty="0">
                        <a:solidFill>
                          <a:schemeClr val="bg1"/>
                        </a:solidFill>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r>
              <a:tr h="131577">
                <a:tc>
                  <a:txBody>
                    <a:bodyPr/>
                    <a:lstStyle/>
                    <a:p>
                      <a:pPr algn="l" fontAlgn="b"/>
                      <a:r>
                        <a:rPr lang="es-MX" sz="800" b="0" i="0" u="none" strike="noStrike" dirty="0">
                          <a:solidFill>
                            <a:schemeClr val="bg1"/>
                          </a:solidFill>
                          <a:latin typeface="Calibri"/>
                        </a:rPr>
                        <a:t>AGUASCALIENTES</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171,543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0" i="0" u="none" strike="noStrike" dirty="0">
                          <a:solidFill>
                            <a:srgbClr val="000000"/>
                          </a:solidFill>
                          <a:latin typeface="Calibri"/>
                        </a:rPr>
                        <a:t>2,772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smtClean="0">
                          <a:solidFill>
                            <a:schemeClr val="bg1"/>
                          </a:solidFill>
                          <a:latin typeface="Calibri"/>
                        </a:rPr>
                        <a:t>13,710</a:t>
                      </a:r>
                      <a:endParaRPr lang="es-MX" sz="900" b="1" i="0" u="none" strike="noStrike" dirty="0">
                        <a:solidFill>
                          <a:schemeClr val="bg1"/>
                        </a:solidFill>
                        <a:latin typeface="Calibri"/>
                      </a:endParaRP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116,364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2,081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41,424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602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BAJA CALIFORNIA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711,096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13,108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108,220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444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425,230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9,729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175,272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2,935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44338">
                <a:tc>
                  <a:txBody>
                    <a:bodyPr/>
                    <a:lstStyle/>
                    <a:p>
                      <a:pPr algn="l" fontAlgn="b"/>
                      <a:r>
                        <a:rPr lang="es-MX" sz="800" b="0" i="0" u="none" strike="noStrike" dirty="0">
                          <a:solidFill>
                            <a:schemeClr val="bg1"/>
                          </a:solidFill>
                          <a:latin typeface="Calibri"/>
                        </a:rPr>
                        <a:t>BAJA CALIFORNIA SUR</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101,095</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24,035</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77,060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 </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CAMPECHE</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183,503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3,525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28,772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108,942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2,743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44,790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773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COAHUILA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619,600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11,745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112,408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795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360,190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7,229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147,002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3,721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COLIMA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129,266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1,993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25,510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37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70,886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1,712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32,870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244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CHIAPAS</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998,255</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40,428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4.0%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149,870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92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741,119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38,722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5.2%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105,735</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1,614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CHIHUAHUA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724,718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13,067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111,944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301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435,391</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11,400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163,869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1,366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DISTRITO FEDERAL</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1,718,378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30,496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297,311</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1,639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939,530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12,570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471,480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16,287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3.5%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DURANGO</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357,338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6,355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36,830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225,946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4,813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94,562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1,494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GUANAJUATO</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1,325,759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18,781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252,256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391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779,440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15,885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292,399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2,505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GUERRERO</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899,991</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32,819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176,163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158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522,953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30,532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5.8%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200,875</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2,129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HIDALGO</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614,108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13,510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93,734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253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355,855</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11,991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3.4%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158,790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1,266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JALISCO</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1,642,751</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35,767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308,003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1,008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957,994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28,104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376,754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6,655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ESTADO DE MEXICO</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3,320,399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63,046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559,306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405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1,921,417</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47,698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821,133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14,943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MICHOACAN</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617,028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18,870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98,160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178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349,786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13,063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3.7%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162,968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5,629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3.5%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MORELOS</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63,992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63,992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 </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 </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NAYARIT</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236,709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3,723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40,253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136,028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3,134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60,428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553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NUEVO LEON</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981,352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12,790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190,946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763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566,519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9,949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220,828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2,078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OAXACA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944,636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37,463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4.0%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162,032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550,424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35,038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6.4%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224,077</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2,400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PUEBLA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1,410,845</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36,116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275,707</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263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812,053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32,315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4.0%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319,974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3,538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QUERETARO</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417,808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9,805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73,924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496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244,107</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7,455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99,777</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1,854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QUINTANA ROO</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253,394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7,190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31,091</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154,039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6,550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4.3%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66,316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580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SAN LUIS POTOSI</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630,364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14,450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123,133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696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358,124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13,490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3.8%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149,056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264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SINALOA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663,368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14,129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111,017</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439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0.4%</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384,916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11,125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155,162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2,565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SONORA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565,546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4,083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85,976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337,599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2,867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137,612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1,178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0.9%</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TABASCO</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529,819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16,434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106,300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294,466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13,825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4.7%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129,053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2,602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TAMAULIPAS</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676,020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13,206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105,860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241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403,276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10,799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166,884</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2,166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TLAXCALA</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269,456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778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47,643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156,111</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108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65,702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dirty="0">
                          <a:solidFill>
                            <a:srgbClr val="000000"/>
                          </a:solidFill>
                          <a:latin typeface="Calibri"/>
                        </a:rPr>
                        <a:t>662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VERACRUZ</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1,391,572</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63,629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4.6%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 </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a:solidFill>
                            <a:srgbClr val="000000"/>
                          </a:solidFill>
                          <a:latin typeface="Calibri"/>
                        </a:rPr>
                        <a:t>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988,591</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57,574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5.8%</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402,981</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6,055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31577">
                <a:tc>
                  <a:txBody>
                    <a:bodyPr/>
                    <a:lstStyle/>
                    <a:p>
                      <a:pPr algn="l" fontAlgn="b"/>
                      <a:r>
                        <a:rPr lang="es-MX" sz="800" b="0" i="0" u="none" strike="noStrike" dirty="0">
                          <a:solidFill>
                            <a:schemeClr val="bg1"/>
                          </a:solidFill>
                          <a:latin typeface="Calibri"/>
                        </a:rPr>
                        <a:t>YUCATAN</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fontAlgn="ctr"/>
                      <a:r>
                        <a:rPr lang="es-MX" sz="900" b="1" i="0" u="none" strike="noStrike" dirty="0">
                          <a:solidFill>
                            <a:schemeClr val="bg1"/>
                          </a:solidFill>
                          <a:latin typeface="Calibri"/>
                        </a:rPr>
                        <a:t>437,657</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a:txBody>
                    <a:bodyPr/>
                    <a:lstStyle/>
                    <a:p>
                      <a:pPr algn="ctr" fontAlgn="ctr"/>
                      <a:r>
                        <a:rPr lang="es-MX" sz="900" b="0" i="0" u="none" strike="noStrike" dirty="0">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84,890</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247,341</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1" i="0" u="none" strike="noStrike" dirty="0">
                          <a:solidFill>
                            <a:schemeClr val="bg1"/>
                          </a:solidFill>
                          <a:latin typeface="Calibri"/>
                        </a:rPr>
                        <a:t>105,426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s-MX" sz="900" b="0" i="0" u="none" strike="noStrike">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900" b="0" i="0" u="none" strike="noStrike" dirty="0">
                          <a:solidFill>
                            <a:srgbClr val="000000"/>
                          </a:solidFill>
                          <a:latin typeface="Calibri"/>
                        </a:rPr>
                        <a:t>0.0%</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131577">
                <a:tc>
                  <a:txBody>
                    <a:bodyPr/>
                    <a:lstStyle/>
                    <a:p>
                      <a:pPr algn="l" fontAlgn="b"/>
                      <a:r>
                        <a:rPr lang="es-MX" sz="800" b="0" i="0" u="none" strike="noStrike" dirty="0">
                          <a:solidFill>
                            <a:schemeClr val="bg1"/>
                          </a:solidFill>
                          <a:latin typeface="Calibri"/>
                        </a:rPr>
                        <a:t>ZACATECAS</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MX" sz="900" b="1" i="0" u="none" strike="noStrike" dirty="0">
                          <a:solidFill>
                            <a:schemeClr val="bg1"/>
                          </a:solidFill>
                          <a:latin typeface="Calibri"/>
                        </a:rPr>
                        <a:t>345,693</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ctr"/>
                      <a:r>
                        <a:rPr lang="es-MX" sz="900" b="0" i="0" u="none" strike="noStrike" dirty="0">
                          <a:solidFill>
                            <a:srgbClr val="000000"/>
                          </a:solidFill>
                          <a:latin typeface="Calibri"/>
                        </a:rPr>
                        <a:t>5,827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63,775</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97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200,119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4,372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900" b="1" i="0" u="none" strike="noStrike" dirty="0">
                          <a:solidFill>
                            <a:schemeClr val="bg1"/>
                          </a:solidFill>
                          <a:latin typeface="Calibri"/>
                        </a:rPr>
                        <a:t>81,799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s-MX" sz="900" b="0" i="0" u="none" strike="noStrike" dirty="0">
                          <a:solidFill>
                            <a:srgbClr val="000000"/>
                          </a:solidFill>
                          <a:latin typeface="Calibri"/>
                        </a:rPr>
                        <a:t>1,358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0" i="0" u="none" strike="noStrike" dirty="0">
                          <a:solidFill>
                            <a:srgbClr val="000000"/>
                          </a:solidFill>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184795">
                <a:tc>
                  <a:txBody>
                    <a:bodyPr/>
                    <a:lstStyle/>
                    <a:p>
                      <a:pPr algn="ctr" fontAlgn="b"/>
                      <a:r>
                        <a:rPr lang="es-MX" sz="1000" b="1" i="0" u="none" strike="noStrike" dirty="0">
                          <a:solidFill>
                            <a:schemeClr val="bg1"/>
                          </a:solidFill>
                          <a:latin typeface="Calibri"/>
                        </a:rPr>
                        <a:t>TOTAL</a:t>
                      </a:r>
                    </a:p>
                  </a:txBody>
                  <a:tcPr marL="3990" marR="3990" marT="399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ctr"/>
                      <a:r>
                        <a:rPr lang="es-MX" sz="900" b="1" i="0" u="none" strike="noStrike" dirty="0">
                          <a:solidFill>
                            <a:schemeClr val="bg1"/>
                          </a:solidFill>
                          <a:latin typeface="Calibri"/>
                        </a:rPr>
                        <a:t>23,953,059</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ctr"/>
                      <a:r>
                        <a:rPr lang="es-MX" sz="900" b="1" i="0" u="none" strike="noStrike" dirty="0">
                          <a:solidFill>
                            <a:schemeClr val="bg1"/>
                          </a:solidFill>
                          <a:latin typeface="Calibri"/>
                        </a:rPr>
                        <a:t>545,912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chemeClr val="bg1"/>
                          </a:solidFill>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chemeClr val="bg1"/>
                          </a:solidFill>
                          <a:latin typeface="Calibri"/>
                        </a:rPr>
                        <a:t>3,962,771</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chemeClr val="bg1"/>
                          </a:solidFill>
                          <a:latin typeface="Calibri"/>
                        </a:rPr>
                        <a:t>9,023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chemeClr val="bg1"/>
                          </a:solidFill>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chemeClr val="bg1"/>
                          </a:solidFill>
                          <a:latin typeface="Calibri"/>
                        </a:rPr>
                        <a:t>14,221,816</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chemeClr val="bg1"/>
                          </a:solidFill>
                          <a:latin typeface="Calibri"/>
                        </a:rPr>
                        <a:t>446,873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chemeClr val="bg1"/>
                          </a:solidFill>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chemeClr val="bg1"/>
                          </a:solidFill>
                          <a:latin typeface="Calibri"/>
                        </a:rPr>
                        <a:t>5,674,998</a:t>
                      </a:r>
                    </a:p>
                  </a:txBody>
                  <a:tcPr marL="95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chemeClr val="bg1"/>
                          </a:solidFill>
                          <a:latin typeface="Calibri"/>
                        </a:rPr>
                        <a:t>90,016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chemeClr val="bg1"/>
                          </a:solidFill>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r>
            </a:tbl>
          </a:graphicData>
        </a:graphic>
      </p:graphicFrame>
      <p:graphicFrame>
        <p:nvGraphicFramePr>
          <p:cNvPr id="6" name="1 Gráfico"/>
          <p:cNvGraphicFramePr/>
          <p:nvPr/>
        </p:nvGraphicFramePr>
        <p:xfrm>
          <a:off x="8358214" y="1571612"/>
          <a:ext cx="785786" cy="50054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68468" y="1060308"/>
          <a:ext cx="7928858" cy="5309612"/>
        </p:xfrm>
        <a:graphic>
          <a:graphicData uri="http://schemas.openxmlformats.org/drawingml/2006/table">
            <a:tbl>
              <a:tblPr/>
              <a:tblGrid>
                <a:gridCol w="250378"/>
                <a:gridCol w="1318766"/>
                <a:gridCol w="1535178"/>
                <a:gridCol w="648072"/>
                <a:gridCol w="432048"/>
                <a:gridCol w="720080"/>
                <a:gridCol w="504056"/>
                <a:gridCol w="720080"/>
                <a:gridCol w="504056"/>
                <a:gridCol w="792088"/>
                <a:gridCol w="504056"/>
              </a:tblGrid>
              <a:tr h="438352">
                <a:tc>
                  <a:txBody>
                    <a:bodyPr/>
                    <a:lstStyle/>
                    <a:p>
                      <a:pPr algn="ctr" rtl="0" fontAlgn="b"/>
                      <a:r>
                        <a:rPr lang="es-MX" sz="1000" b="1" i="0" u="none" strike="noStrike" dirty="0">
                          <a:solidFill>
                            <a:srgbClr val="FFFFFF"/>
                          </a:solidFill>
                          <a:latin typeface="Calibri"/>
                        </a:rPr>
                        <a:t>CVE.</a:t>
                      </a:r>
                    </a:p>
                  </a:txBody>
                  <a:tcPr marL="5333" marR="5333" marT="5333" marB="0" vert="vert"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fontAlgn="b"/>
                      <a:r>
                        <a:rPr lang="es-MX" sz="1000" b="1" i="0" u="none" strike="noStrike" dirty="0">
                          <a:solidFill>
                            <a:srgbClr val="FFFFFF"/>
                          </a:solidFill>
                          <a:latin typeface="Calibri"/>
                        </a:rPr>
                        <a:t>ENTIDAD</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ALUMOS QUE EN 2009-2010 REPITIERON EL MISMO GRADO QUE CURSARON EL CICLO ESCOLAR ANTERIOR</a:t>
                      </a:r>
                    </a:p>
                  </a:txBody>
                  <a:tcPr marL="5333" marR="5333" marT="5333" marB="0" anchor="b">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TOTAL DE POSIBLE DESERTORES</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DESERTORES EN PREESCOLAR</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DESERTORES EN PRIMARIA</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DESERTORES EN SECUNDARIA</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r>
              <a:tr h="143723">
                <a:tc>
                  <a:txBody>
                    <a:bodyPr/>
                    <a:lstStyle/>
                    <a:p>
                      <a:pPr algn="ctr" fontAlgn="b"/>
                      <a:r>
                        <a:rPr lang="es-MX" sz="900" b="0" i="0" u="none" strike="noStrike" dirty="0">
                          <a:solidFill>
                            <a:schemeClr val="bg1"/>
                          </a:solidFill>
                          <a:latin typeface="Calibri"/>
                        </a:rPr>
                        <a:t>01</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AGUASCALIENTES</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2,772</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381</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14%</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144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38%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233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61%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02</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BAJA </a:t>
                      </a:r>
                      <a:r>
                        <a:rPr lang="es-MX" sz="800" b="0" i="0" u="none" strike="noStrike" dirty="0">
                          <a:solidFill>
                            <a:srgbClr val="000000"/>
                          </a:solidFill>
                          <a:latin typeface="Arial"/>
                        </a:rPr>
                        <a:t>CALIFORNIA</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13,108</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1,819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14%</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39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796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44%</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984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54%</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14112">
                <a:tc>
                  <a:txBody>
                    <a:bodyPr/>
                    <a:lstStyle/>
                    <a:p>
                      <a:pPr algn="ctr" fontAlgn="b"/>
                      <a:r>
                        <a:rPr lang="es-MX" sz="900" b="0" i="0" u="none" strike="noStrike" dirty="0">
                          <a:solidFill>
                            <a:schemeClr val="bg1"/>
                          </a:solidFill>
                          <a:latin typeface="Calibri"/>
                        </a:rPr>
                        <a:t>03</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BAJA </a:t>
                      </a:r>
                      <a:r>
                        <a:rPr lang="es-MX" sz="800" b="0" i="0" u="none" strike="noStrike" dirty="0">
                          <a:solidFill>
                            <a:srgbClr val="000000"/>
                          </a:solidFill>
                          <a:latin typeface="Arial"/>
                        </a:rPr>
                        <a:t>CALIFORNIA SUR</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 </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a:solidFill>
                            <a:srgbClr val="000000"/>
                          </a:solidFill>
                          <a:latin typeface="Calibri"/>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 </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 </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 </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 </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04</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CAMPECHE</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3,525</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223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6%</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104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47%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116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05</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COAHUILA</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11,745</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2,745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23%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45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585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21%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2,115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77%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06</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COLIMA</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1,993</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205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103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98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48%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07</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CHIAPAS</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40,428</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3,696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9%</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3,203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87%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487</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08</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CHIHUAHUA</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13,067</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1,278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10</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744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524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41%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09</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DISTRITO </a:t>
                      </a:r>
                      <a:r>
                        <a:rPr lang="es-MX" sz="800" b="0" i="0" u="none" strike="noStrike" dirty="0">
                          <a:solidFill>
                            <a:srgbClr val="000000"/>
                          </a:solidFill>
                          <a:latin typeface="Arial"/>
                        </a:rPr>
                        <a:t>FEDERAL</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30,496</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4,782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16%</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156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738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15%</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3,888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81%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10</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DURANGO</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6,355</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959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15%</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357</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596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62%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11</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GUANAJUATO</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18,781</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2,019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51</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1,100</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54%</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868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43%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12</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GUERRERO</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32,819</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2,975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9%</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20</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2,282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77%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673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13</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HIDALGO</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13,510</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956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21</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549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57%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386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40%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14</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JALISCO</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35,767</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6,074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197</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2,731</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45%</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3,146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15</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ESTADO </a:t>
                      </a:r>
                      <a:r>
                        <a:rPr lang="es-MX" sz="800" b="0" i="0" u="none" strike="noStrike" dirty="0">
                          <a:solidFill>
                            <a:srgbClr val="000000"/>
                          </a:solidFill>
                          <a:latin typeface="Arial"/>
                        </a:rPr>
                        <a:t>DE MÉXICO</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63,046</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6,209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2,488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40%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3,668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59%</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16</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MICHOACÁN </a:t>
                      </a:r>
                      <a:r>
                        <a:rPr lang="es-MX" sz="800" b="0" i="0" u="none" strike="noStrike" dirty="0">
                          <a:solidFill>
                            <a:srgbClr val="000000"/>
                          </a:solidFill>
                          <a:latin typeface="Arial"/>
                        </a:rPr>
                        <a:t>*</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18,870</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13,563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72%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139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10,903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80%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2,521</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19%</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17</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MORELOS </a:t>
                      </a:r>
                      <a:r>
                        <a:rPr lang="es-MX" sz="800" b="0" i="0" u="none" strike="noStrike" dirty="0">
                          <a:solidFill>
                            <a:srgbClr val="000000"/>
                          </a:solidFill>
                          <a:latin typeface="Arial"/>
                        </a:rPr>
                        <a:t>*</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900" b="0" i="0" u="none" strike="noStrike" dirty="0">
                          <a:solidFill>
                            <a:schemeClr val="bg1"/>
                          </a:solidFill>
                          <a:latin typeface="Calibri"/>
                        </a:rPr>
                        <a:t>7</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900" b="0" i="0" u="none" strike="noStrike" dirty="0">
                          <a:solidFill>
                            <a:srgbClr val="000000"/>
                          </a:solidFill>
                          <a:latin typeface="Calibri"/>
                        </a:rPr>
                        <a:t>29%</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900" b="0" i="0" u="none" strike="noStrike" dirty="0">
                          <a:solidFill>
                            <a:srgbClr val="000000"/>
                          </a:solidFill>
                          <a:latin typeface="Calibri"/>
                        </a:rPr>
                        <a:t>100%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Arial"/>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900" b="0" i="0" u="none" strike="noStrike" dirty="0">
                          <a:solidFill>
                            <a:srgbClr val="000000"/>
                          </a:solidFill>
                          <a:latin typeface="Calibri"/>
                        </a:rPr>
                        <a:t>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Arial"/>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900" b="0" i="0" u="none" strike="noStrike" dirty="0">
                          <a:solidFill>
                            <a:srgbClr val="000000"/>
                          </a:solidFill>
                          <a:latin typeface="Calibri"/>
                        </a:rPr>
                        <a:t>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18</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NAYARIT</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3,723</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543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15%</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335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62%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203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19</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NUEVO </a:t>
                      </a:r>
                      <a:r>
                        <a:rPr lang="es-MX" sz="800" b="0" i="0" u="none" strike="noStrike" dirty="0">
                          <a:solidFill>
                            <a:srgbClr val="000000"/>
                          </a:solidFill>
                          <a:latin typeface="Arial"/>
                        </a:rPr>
                        <a:t>LEÓN</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12,790</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1,187</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9%</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433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36%</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719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61%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20</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OAXACA</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37,463</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4,558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3,574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78%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972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21</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PUEBLA</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36,116</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2,984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2,043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68%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919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31%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22</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QUERÉTARO</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9,805</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1,076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59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390</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36%</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627</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23</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QUINTANA </a:t>
                      </a:r>
                      <a:r>
                        <a:rPr lang="es-MX" sz="800" b="0" i="0" u="none" strike="noStrike" dirty="0">
                          <a:solidFill>
                            <a:srgbClr val="000000"/>
                          </a:solidFill>
                          <a:latin typeface="Arial"/>
                        </a:rPr>
                        <a:t>ROO</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7,190</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409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6%</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240</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59%</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164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40%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24</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SAN </a:t>
                      </a:r>
                      <a:r>
                        <a:rPr lang="es-MX" sz="800" b="0" i="0" u="none" strike="noStrike" dirty="0">
                          <a:solidFill>
                            <a:srgbClr val="000000"/>
                          </a:solidFill>
                          <a:latin typeface="Arial"/>
                        </a:rPr>
                        <a:t>LUIS POTOSI</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14,450</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948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218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649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68%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81</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9%</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25</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SINALOA</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14,129</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2,092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15%</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74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4%</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1,080</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52%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938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45%</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26</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SONORA</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4,083</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738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229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507</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69%</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27</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TABASCO</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16,434</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1,607</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10%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815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51%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791</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49%</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28</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TAMAULIPAS</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13,206</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2,222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17%</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28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1,434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65%</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760</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34%</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29</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TLAXCALA </a:t>
                      </a:r>
                      <a:r>
                        <a:rPr lang="es-MX" sz="800" b="0" i="0" u="none" strike="noStrike" dirty="0">
                          <a:solidFill>
                            <a:srgbClr val="000000"/>
                          </a:solidFill>
                          <a:latin typeface="Arial"/>
                        </a:rPr>
                        <a:t>*</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900" b="0" i="0" u="none" strike="noStrike" dirty="0">
                          <a:solidFill>
                            <a:schemeClr val="bg1"/>
                          </a:solidFill>
                          <a:latin typeface="Calibri"/>
                        </a:rPr>
                        <a:t>778</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555</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900" b="0" i="0" u="none" strike="noStrike" dirty="0">
                          <a:solidFill>
                            <a:srgbClr val="000000"/>
                          </a:solidFill>
                          <a:latin typeface="Calibri"/>
                        </a:rPr>
                        <a:t>71%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Arial"/>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900" b="0" i="0" u="none" strike="noStrike" dirty="0">
                          <a:solidFill>
                            <a:srgbClr val="000000"/>
                          </a:solidFill>
                          <a:latin typeface="Calibri"/>
                        </a:rPr>
                        <a:t>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900" b="0" i="0" u="none" strike="noStrike" dirty="0">
                          <a:solidFill>
                            <a:srgbClr val="000000"/>
                          </a:solidFill>
                          <a:latin typeface="Calibri"/>
                        </a:rPr>
                        <a:t>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543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900" b="0" i="0" u="none" strike="noStrike" dirty="0">
                          <a:solidFill>
                            <a:srgbClr val="000000"/>
                          </a:solidFill>
                          <a:latin typeface="Calibri"/>
                        </a:rPr>
                        <a:t>98%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30</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VERACRUZ</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63,629</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5,052</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Arial"/>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3,349</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66%</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1,703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34%</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43723">
                <a:tc>
                  <a:txBody>
                    <a:bodyPr/>
                    <a:lstStyle/>
                    <a:p>
                      <a:pPr algn="ctr" fontAlgn="b"/>
                      <a:r>
                        <a:rPr lang="es-MX" sz="900" b="0" i="0" u="none" strike="noStrike" dirty="0">
                          <a:solidFill>
                            <a:schemeClr val="bg1"/>
                          </a:solidFill>
                          <a:latin typeface="Calibri"/>
                        </a:rPr>
                        <a:t>31</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rtl="0" fontAlgn="b"/>
                      <a:r>
                        <a:rPr lang="es-MX" sz="800" b="0" i="0" u="none" strike="noStrike" dirty="0" smtClean="0">
                          <a:solidFill>
                            <a:srgbClr val="000000"/>
                          </a:solidFill>
                          <a:latin typeface="Arial"/>
                        </a:rPr>
                        <a:t>  YUCATÁN</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900" b="0" i="0" u="none" strike="noStrike" dirty="0">
                          <a:solidFill>
                            <a:schemeClr val="bg1"/>
                          </a:solidFill>
                          <a:latin typeface="Calibri"/>
                        </a:rPr>
                        <a:t> </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s-MX" sz="900" b="0" i="0" u="none" strike="noStrike" dirty="0">
                          <a:solidFill>
                            <a:srgbClr val="000000"/>
                          </a:solidFill>
                          <a:latin typeface="Calibri"/>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 </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Arial"/>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 </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 </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 </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900" b="0" i="0" u="none" strike="noStrike" dirty="0">
                          <a:solidFill>
                            <a:srgbClr val="000000"/>
                          </a:solidFill>
                          <a:latin typeface="Calibri"/>
                        </a:rPr>
                        <a:t> </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3723">
                <a:tc>
                  <a:txBody>
                    <a:bodyPr/>
                    <a:lstStyle/>
                    <a:p>
                      <a:pPr algn="ctr" fontAlgn="b"/>
                      <a:r>
                        <a:rPr lang="es-MX" sz="900" b="0" i="0" u="none" strike="noStrike" dirty="0">
                          <a:solidFill>
                            <a:schemeClr val="bg1"/>
                          </a:solidFill>
                          <a:latin typeface="Calibri"/>
                        </a:rPr>
                        <a:t>32</a:t>
                      </a:r>
                    </a:p>
                  </a:txBody>
                  <a:tcPr marL="5333" marR="5333" marT="53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l" rtl="0" fontAlgn="b"/>
                      <a:r>
                        <a:rPr lang="es-MX" sz="800" b="0" i="0" u="none" strike="noStrike" dirty="0" smtClean="0">
                          <a:solidFill>
                            <a:srgbClr val="000000"/>
                          </a:solidFill>
                          <a:latin typeface="Arial"/>
                        </a:rPr>
                        <a:t>  ZACATECAS</a:t>
                      </a:r>
                      <a:endParaRPr lang="es-MX" sz="800" b="0" i="0" u="none" strike="noStrike" dirty="0">
                        <a:solidFill>
                          <a:srgbClr val="000000"/>
                        </a:solidFill>
                        <a:latin typeface="Arial"/>
                      </a:endParaRP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900" b="0" i="0" u="none" strike="noStrike" dirty="0">
                          <a:solidFill>
                            <a:schemeClr val="bg1"/>
                          </a:solidFill>
                          <a:latin typeface="Calibri"/>
                        </a:rPr>
                        <a:t>5,827</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s-MX" sz="900" b="0" i="0" u="none" strike="noStrike" dirty="0">
                          <a:solidFill>
                            <a:srgbClr val="000000"/>
                          </a:solidFill>
                          <a:latin typeface="Calibri"/>
                        </a:rPr>
                        <a:t>736</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13%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14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354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48%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s-MX" sz="900" b="0" i="0" u="none" strike="noStrike" dirty="0">
                          <a:solidFill>
                            <a:srgbClr val="000000"/>
                          </a:solidFill>
                          <a:latin typeface="Calibri"/>
                        </a:rPr>
                        <a:t>368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900" b="0" i="0" u="none" strike="noStrike" dirty="0">
                          <a:solidFill>
                            <a:srgbClr val="000000"/>
                          </a:solidFill>
                          <a:latin typeface="Calibri"/>
                        </a:rPr>
                        <a:t>50%</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0">
                <a:tc>
                  <a:txBody>
                    <a:bodyPr/>
                    <a:lstStyle/>
                    <a:p>
                      <a:pPr algn="ctr" fontAlgn="b"/>
                      <a:r>
                        <a:rPr lang="es-MX" sz="900" b="0" i="0" u="none" strike="noStrike" dirty="0">
                          <a:solidFill>
                            <a:srgbClr val="000000"/>
                          </a:solidFill>
                          <a:latin typeface="Calibri"/>
                        </a:rPr>
                        <a:t> </a:t>
                      </a:r>
                    </a:p>
                  </a:txBody>
                  <a:tcPr marL="5333" marR="5333" marT="533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MX" sz="900" b="0" i="0" u="none" strike="noStrike">
                          <a:solidFill>
                            <a:srgbClr val="000000"/>
                          </a:solidFill>
                          <a:latin typeface="Calibri"/>
                        </a:rPr>
                        <a:t> </a:t>
                      </a:r>
                    </a:p>
                  </a:txBody>
                  <a:tcPr marL="5333" marR="5333" marT="5333" marB="0" anchor="ctr">
                    <a:lnL w="6350" cap="flat" cmpd="sng" algn="ctr">
                      <a:no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000" b="1" i="0" u="none" strike="noStrike" dirty="0">
                          <a:solidFill>
                            <a:srgbClr val="FFFFFF"/>
                          </a:solidFill>
                          <a:latin typeface="Calibri"/>
                        </a:rPr>
                        <a:t>545,912</a:t>
                      </a:r>
                    </a:p>
                  </a:txBody>
                  <a:tcPr marL="5333" marR="5333" marT="5333"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b"/>
                      <a:r>
                        <a:rPr lang="es-MX" sz="1000" b="1" i="0" u="none" strike="noStrike" dirty="0">
                          <a:solidFill>
                            <a:srgbClr val="FFFFFF"/>
                          </a:solidFill>
                          <a:latin typeface="Calibri"/>
                        </a:rPr>
                        <a:t>72,593</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b"/>
                      <a:r>
                        <a:rPr lang="es-MX" sz="1000" b="1" i="0" u="none" strike="noStrike" dirty="0">
                          <a:solidFill>
                            <a:srgbClr val="FFFFFF"/>
                          </a:solidFill>
                          <a:latin typeface="Calibri"/>
                        </a:rPr>
                        <a:t>13%</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b"/>
                      <a:r>
                        <a:rPr lang="es-MX" sz="1000" b="1" i="0" u="none" strike="noStrike" dirty="0">
                          <a:solidFill>
                            <a:srgbClr val="FFFFFF"/>
                          </a:solidFill>
                          <a:latin typeface="Calibri"/>
                        </a:rPr>
                        <a:t>1,231</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b"/>
                      <a:r>
                        <a:rPr lang="es-MX" sz="1000" b="1" i="0" u="none" strike="noStrike" dirty="0">
                          <a:solidFill>
                            <a:srgbClr val="FFFFFF"/>
                          </a:solidFill>
                          <a:latin typeface="Calibri"/>
                        </a:rPr>
                        <a:t>2%</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b"/>
                      <a:r>
                        <a:rPr lang="es-MX" sz="1000" b="1" i="0" u="none" strike="noStrike" dirty="0">
                          <a:solidFill>
                            <a:srgbClr val="FFFFFF"/>
                          </a:solidFill>
                          <a:latin typeface="Calibri"/>
                        </a:rPr>
                        <a:t>41,764</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b"/>
                      <a:r>
                        <a:rPr lang="es-MX" sz="1000" b="1" i="0" u="none" strike="noStrike" dirty="0">
                          <a:solidFill>
                            <a:srgbClr val="FFFFFF"/>
                          </a:solidFill>
                          <a:latin typeface="Calibri"/>
                        </a:rPr>
                        <a:t>58%</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b"/>
                      <a:r>
                        <a:rPr lang="es-MX" sz="1000" b="1" i="0" u="none" strike="noStrike" dirty="0">
                          <a:solidFill>
                            <a:srgbClr val="FFFFFF"/>
                          </a:solidFill>
                          <a:latin typeface="Calibri"/>
                        </a:rPr>
                        <a:t>29,598</a:t>
                      </a:r>
                    </a:p>
                  </a:txBody>
                  <a:tcPr marL="5333" marR="5333" marT="5333"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b"/>
                      <a:r>
                        <a:rPr lang="es-MX" sz="1000" b="1" i="0" u="none" strike="noStrike" dirty="0">
                          <a:solidFill>
                            <a:srgbClr val="FFFFFF"/>
                          </a:solidFill>
                          <a:latin typeface="Calibri"/>
                        </a:rPr>
                        <a:t>41%</a:t>
                      </a:r>
                    </a:p>
                  </a:txBody>
                  <a:tcPr marL="5333" marR="5333" marT="5333"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r>
            </a:tbl>
          </a:graphicData>
        </a:graphic>
      </p:graphicFrame>
      <p:sp>
        <p:nvSpPr>
          <p:cNvPr id="5123" name="6 CuadroTexto"/>
          <p:cNvSpPr txBox="1">
            <a:spLocks noChangeArrowheads="1"/>
          </p:cNvSpPr>
          <p:nvPr/>
        </p:nvSpPr>
        <p:spPr bwMode="auto">
          <a:xfrm>
            <a:off x="581025" y="533400"/>
            <a:ext cx="7715250" cy="461963"/>
          </a:xfrm>
          <a:prstGeom prst="rect">
            <a:avLst/>
          </a:prstGeom>
          <a:noFill/>
          <a:ln w="9525">
            <a:noFill/>
            <a:miter lim="800000"/>
            <a:headEnd/>
            <a:tailEnd/>
          </a:ln>
        </p:spPr>
        <p:txBody>
          <a:bodyPr>
            <a:spAutoFit/>
          </a:bodyPr>
          <a:lstStyle/>
          <a:p>
            <a:pPr algn="l"/>
            <a:r>
              <a:rPr lang="es-MX" sz="1200" b="1"/>
              <a:t>Alumnos identificados como repetidores en el ciclo escolar 2009-2010 y  no localizados en el ciclo escolar 2010-2011 (Posibles desertores)</a:t>
            </a:r>
          </a:p>
        </p:txBody>
      </p:sp>
      <p:sp>
        <p:nvSpPr>
          <p:cNvPr id="5124" name="7 CuadroTexto"/>
          <p:cNvSpPr txBox="1">
            <a:spLocks noChangeArrowheads="1"/>
          </p:cNvSpPr>
          <p:nvPr/>
        </p:nvSpPr>
        <p:spPr bwMode="auto">
          <a:xfrm>
            <a:off x="-36513" y="6381750"/>
            <a:ext cx="7777163" cy="461963"/>
          </a:xfrm>
          <a:prstGeom prst="rect">
            <a:avLst/>
          </a:prstGeom>
          <a:noFill/>
          <a:ln w="9525">
            <a:noFill/>
            <a:miter lim="800000"/>
            <a:headEnd/>
            <a:tailEnd/>
          </a:ln>
        </p:spPr>
        <p:txBody>
          <a:bodyPr>
            <a:spAutoFit/>
          </a:bodyPr>
          <a:lstStyle/>
          <a:p>
            <a:pPr>
              <a:buFont typeface="Arial" pitchFamily="34" charset="0"/>
              <a:buChar char="•"/>
            </a:pPr>
            <a:r>
              <a:rPr lang="es-MX" sz="800">
                <a:solidFill>
                  <a:srgbClr val="000000"/>
                </a:solidFill>
              </a:rPr>
              <a:t>La información de los estados de Michoacán, Morelos y Tlaxcala es parcial, por lo que los desertores de dichos estados pudieran no serlo.</a:t>
            </a:r>
          </a:p>
          <a:p>
            <a:pPr>
              <a:buFont typeface="Arial" pitchFamily="34" charset="0"/>
              <a:buChar char="•"/>
            </a:pPr>
            <a:r>
              <a:rPr lang="es-MX" sz="800">
                <a:solidFill>
                  <a:srgbClr val="000000"/>
                </a:solidFill>
              </a:rPr>
              <a:t>La cifra de desertores en nivel secundaria incluye 1er. Y 2o. grado. </a:t>
            </a:r>
          </a:p>
          <a:p>
            <a:pPr>
              <a:buFont typeface="Arial" pitchFamily="34" charset="0"/>
              <a:buChar char="•"/>
            </a:pPr>
            <a:endParaRPr lang="es-MX" sz="800">
              <a:solidFill>
                <a:srgbClr val="000000"/>
              </a:solidFill>
            </a:endParaRPr>
          </a:p>
        </p:txBody>
      </p:sp>
      <p:sp>
        <p:nvSpPr>
          <p:cNvPr id="5125" name="3 CuadroTexto"/>
          <p:cNvSpPr txBox="1">
            <a:spLocks noChangeArrowheads="1"/>
          </p:cNvSpPr>
          <p:nvPr/>
        </p:nvSpPr>
        <p:spPr bwMode="auto">
          <a:xfrm>
            <a:off x="204788" y="44450"/>
            <a:ext cx="4257675" cy="307975"/>
          </a:xfrm>
          <a:prstGeom prst="rect">
            <a:avLst/>
          </a:prstGeom>
          <a:noFill/>
          <a:ln w="9525">
            <a:noFill/>
            <a:miter lim="800000"/>
            <a:headEnd/>
            <a:tailEnd/>
          </a:ln>
        </p:spPr>
        <p:txBody>
          <a:bodyPr>
            <a:spAutoFit/>
          </a:bodyPr>
          <a:lstStyle/>
          <a:p>
            <a:pPr algn="l"/>
            <a:r>
              <a:rPr lang="es-MX" sz="1400" b="1">
                <a:solidFill>
                  <a:schemeClr val="bg1"/>
                </a:solidFill>
              </a:rPr>
              <a:t>REGISTRO NACIONAL DE ALUMNOS (RNA)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07504" y="1124744"/>
          <a:ext cx="8964487" cy="5446152"/>
        </p:xfrm>
        <a:graphic>
          <a:graphicData uri="http://schemas.openxmlformats.org/drawingml/2006/table">
            <a:tbl>
              <a:tblPr/>
              <a:tblGrid>
                <a:gridCol w="245482"/>
                <a:gridCol w="1306142"/>
                <a:gridCol w="1377703"/>
                <a:gridCol w="645030"/>
                <a:gridCol w="285949"/>
                <a:gridCol w="285949"/>
                <a:gridCol w="285949"/>
                <a:gridCol w="282495"/>
                <a:gridCol w="718325"/>
                <a:gridCol w="285949"/>
                <a:gridCol w="289611"/>
                <a:gridCol w="520590"/>
                <a:gridCol w="421746"/>
                <a:gridCol w="717423"/>
                <a:gridCol w="210418"/>
                <a:gridCol w="293638"/>
                <a:gridCol w="360040"/>
                <a:gridCol w="432048"/>
              </a:tblGrid>
              <a:tr h="124691">
                <a:tc>
                  <a:txBody>
                    <a:bodyPr/>
                    <a:lstStyle/>
                    <a:p>
                      <a:pPr algn="ctr" fontAlgn="b"/>
                      <a:endParaRPr lang="es-MX" sz="900" b="0" i="0" u="none" strike="noStrike" dirty="0">
                        <a:solidFill>
                          <a:srgbClr val="000000"/>
                        </a:solidFill>
                        <a:latin typeface="Calibri"/>
                      </a:endParaRPr>
                    </a:p>
                  </a:txBody>
                  <a:tcPr marL="3779" marR="3779" marT="3779" marB="0" anchor="b">
                    <a:lnL>
                      <a:noFill/>
                    </a:lnL>
                    <a:lnR>
                      <a:noFill/>
                    </a:lnR>
                    <a:lnT>
                      <a:noFill/>
                    </a:lnT>
                    <a:lnB w="12700" cap="flat" cmpd="sng" algn="ctr">
                      <a:solidFill>
                        <a:schemeClr val="bg1">
                          <a:lumMod val="75000"/>
                        </a:schemeClr>
                      </a:solidFill>
                      <a:prstDash val="solid"/>
                      <a:round/>
                      <a:headEnd type="none" w="med" len="med"/>
                      <a:tailEnd type="none" w="med" len="med"/>
                    </a:lnB>
                  </a:tcPr>
                </a:tc>
                <a:tc>
                  <a:txBody>
                    <a:bodyPr/>
                    <a:lstStyle/>
                    <a:p>
                      <a:pPr algn="ctr" fontAlgn="b"/>
                      <a:endParaRPr lang="es-MX" sz="900" b="0" i="0" u="none" strike="noStrike">
                        <a:solidFill>
                          <a:srgbClr val="000000"/>
                        </a:solidFill>
                        <a:latin typeface="Calibri"/>
                      </a:endParaRPr>
                    </a:p>
                  </a:txBody>
                  <a:tcPr marL="3779" marR="3779" marT="3779" marB="0" anchor="b">
                    <a:lnL>
                      <a:noFill/>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tcPr>
                </a:tc>
                <a:tc rowSpan="2">
                  <a:txBody>
                    <a:bodyPr/>
                    <a:lstStyle/>
                    <a:p>
                      <a:pPr algn="ctr" rtl="0" fontAlgn="b"/>
                      <a:r>
                        <a:rPr lang="es-MX" sz="900" b="1" i="0" u="none" strike="noStrike" dirty="0">
                          <a:solidFill>
                            <a:srgbClr val="FFFFFF"/>
                          </a:solidFill>
                          <a:latin typeface="Calibri"/>
                        </a:rPr>
                        <a:t>ALUMOS QUE EN 2009-2010 REPITIERON EL MISMO GRADO QUE CURSARON EL CICLO ESCOLAR ANTERIOR</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gridSpan="5">
                  <a:txBody>
                    <a:bodyPr/>
                    <a:lstStyle/>
                    <a:p>
                      <a:pPr algn="ctr" rtl="0" fontAlgn="b"/>
                      <a:r>
                        <a:rPr lang="es-MX" sz="900" b="1" i="0" u="none" strike="noStrike" dirty="0">
                          <a:solidFill>
                            <a:srgbClr val="FFFFFF"/>
                          </a:solidFill>
                          <a:latin typeface="Calibri"/>
                        </a:rPr>
                        <a:t>PREESCOLAR (POR SOSTENIMIENTO)</a:t>
                      </a:r>
                    </a:p>
                  </a:txBody>
                  <a:tcPr marL="3779" marR="3779" marT="377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85000"/>
                        <a:lumOff val="1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algn="ctr" rtl="0" fontAlgn="b"/>
                      <a:r>
                        <a:rPr lang="es-MX" sz="900" b="1" i="0" u="none" strike="noStrike" dirty="0">
                          <a:solidFill>
                            <a:srgbClr val="FFFFFF"/>
                          </a:solidFill>
                          <a:latin typeface="Calibri"/>
                        </a:rPr>
                        <a:t>PRIMARIA (POR SOSTENIMIENTO)</a:t>
                      </a:r>
                    </a:p>
                  </a:txBody>
                  <a:tcPr marL="3779" marR="3779" marT="377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85000"/>
                        <a:lumOff val="1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algn="ctr" rtl="0" fontAlgn="b"/>
                      <a:r>
                        <a:rPr lang="es-MX" sz="900" b="1" i="0" u="none" strike="noStrike" dirty="0">
                          <a:solidFill>
                            <a:srgbClr val="FFFFFF"/>
                          </a:solidFill>
                          <a:latin typeface="Calibri"/>
                        </a:rPr>
                        <a:t>SECUNDARIA (POR SOSTENIMIENTO)</a:t>
                      </a:r>
                    </a:p>
                  </a:txBody>
                  <a:tcPr marL="3779" marR="3779" marT="377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85000"/>
                        <a:lumOff val="1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54226">
                <a:tc>
                  <a:txBody>
                    <a:bodyPr/>
                    <a:lstStyle/>
                    <a:p>
                      <a:pPr algn="ctr" rtl="0" fontAlgn="b"/>
                      <a:r>
                        <a:rPr lang="es-MX" sz="900" b="1" i="0" u="none" strike="noStrike" dirty="0">
                          <a:solidFill>
                            <a:srgbClr val="FFFFFF"/>
                          </a:solidFill>
                          <a:latin typeface="Calibri"/>
                        </a:rPr>
                        <a:t>CVE.</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ENTIDAD</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vMerge="1">
                  <a:txBody>
                    <a:bodyPr/>
                    <a:lstStyle/>
                    <a:p>
                      <a:endParaRPr lang="es-MX"/>
                    </a:p>
                  </a:txBody>
                  <a:tcPr/>
                </a:tc>
                <a:tc>
                  <a:txBody>
                    <a:bodyPr/>
                    <a:lstStyle/>
                    <a:p>
                      <a:pPr algn="ctr" rtl="0" fontAlgn="b"/>
                      <a:r>
                        <a:rPr lang="es-MX" sz="900" b="1" i="0" u="none" strike="noStrike" dirty="0">
                          <a:solidFill>
                            <a:srgbClr val="FFFFFF"/>
                          </a:solidFill>
                          <a:latin typeface="Calibri"/>
                        </a:rPr>
                        <a:t>DESERTORES EN PREESCOLAR</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NO DISP.</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ESTATAL</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FEDERAL</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PARTICULAR</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DESERTORES EN PRIMARIA</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NO DISP.</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ESTATAL</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FEDERAL</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PARTICULAR</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DESERTORES EN SECUNDARIA</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NO DISP.</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ESTATAL</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FEDERAL</a:t>
                      </a:r>
                    </a:p>
                  </a:txBody>
                  <a:tcPr marL="3779" marR="3779" marT="3779"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rtl="0" fontAlgn="b"/>
                      <a:r>
                        <a:rPr lang="es-MX" sz="900" b="1" i="0" u="none" strike="noStrike" dirty="0">
                          <a:solidFill>
                            <a:srgbClr val="FFFFFF"/>
                          </a:solidFill>
                          <a:latin typeface="Calibri"/>
                        </a:rPr>
                        <a:t>PARTICULAR</a:t>
                      </a:r>
                    </a:p>
                  </a:txBody>
                  <a:tcPr marL="3779" marR="3779" marT="3779" marB="0" vert="vert27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r>
              <a:tr h="75570">
                <a:tc>
                  <a:txBody>
                    <a:bodyPr/>
                    <a:lstStyle/>
                    <a:p>
                      <a:pPr algn="ctr" fontAlgn="b"/>
                      <a:r>
                        <a:rPr lang="es-MX" sz="900" b="0" i="0" u="none" strike="noStrike" dirty="0">
                          <a:solidFill>
                            <a:schemeClr val="bg1"/>
                          </a:solidFill>
                          <a:latin typeface="Calibri"/>
                        </a:rPr>
                        <a:t>01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AGUASCALIENTES</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2,772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dirty="0">
                          <a:solidFill>
                            <a:srgbClr val="000000"/>
                          </a:solidFill>
                          <a:latin typeface="Calibri"/>
                        </a:rPr>
                        <a:t>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144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139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233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231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02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BAJA CALIFORNIA</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13,108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dirty="0">
                          <a:solidFill>
                            <a:srgbClr val="000000"/>
                          </a:solidFill>
                          <a:latin typeface="Calibri"/>
                        </a:rPr>
                        <a:t>39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dirty="0">
                          <a:solidFill>
                            <a:srgbClr val="000000"/>
                          </a:solidFill>
                          <a:latin typeface="Calibri"/>
                        </a:rPr>
                        <a:t>796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228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539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984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610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350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19</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03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BAJA CALIFORNIA SUR</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04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CAMPECHE</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3,525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dirty="0">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dirty="0">
                          <a:solidFill>
                            <a:srgbClr val="000000"/>
                          </a:solidFill>
                          <a:latin typeface="Calibri"/>
                        </a:rPr>
                        <a:t>104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101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116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105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05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COAHUILA</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11,745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45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585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104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463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2115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302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1,780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24</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06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COLIMA</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1,993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a:solidFill>
                            <a:srgbClr val="000000"/>
                          </a:solidFill>
                          <a:latin typeface="Calibri"/>
                        </a:rPr>
                        <a:t>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a:solidFill>
                            <a:srgbClr val="000000"/>
                          </a:solidFill>
                          <a:latin typeface="Calibri"/>
                        </a:rPr>
                        <a:t>103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89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a:solidFill>
                            <a:srgbClr val="000000"/>
                          </a:solidFill>
                          <a:latin typeface="Calibri"/>
                        </a:rPr>
                        <a:t>98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80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07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CHIAPAS</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40,428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3,203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307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2,878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487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484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08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CHIHUAHUA</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13,067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dirty="0">
                          <a:solidFill>
                            <a:srgbClr val="000000"/>
                          </a:solidFill>
                          <a:latin typeface="Calibri"/>
                        </a:rPr>
                        <a:t>10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dirty="0">
                          <a:solidFill>
                            <a:srgbClr val="000000"/>
                          </a:solidFill>
                          <a:latin typeface="Calibri"/>
                        </a:rPr>
                        <a:t>744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147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569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524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162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354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09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DISTRITO FEDERAL</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30,496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156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49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102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738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687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44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3888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14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3,659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215</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10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DURANGO</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6,355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a:solidFill>
                            <a:srgbClr val="000000"/>
                          </a:solidFill>
                          <a:latin typeface="Calibri"/>
                        </a:rPr>
                        <a:t>357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93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259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a:solidFill>
                            <a:srgbClr val="000000"/>
                          </a:solidFill>
                          <a:latin typeface="Calibri"/>
                        </a:rPr>
                        <a:t>596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265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324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7</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11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GUANAJUATO</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18,781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51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1,100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18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207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855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868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344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493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31</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GUERRERO</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32,819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dirty="0">
                          <a:solidFill>
                            <a:srgbClr val="000000"/>
                          </a:solidFill>
                          <a:latin typeface="Calibri"/>
                        </a:rPr>
                        <a:t>20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dirty="0">
                          <a:solidFill>
                            <a:srgbClr val="000000"/>
                          </a:solidFill>
                          <a:latin typeface="Calibri"/>
                        </a:rPr>
                        <a:t>2,282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342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1,923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673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119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543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7</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13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HIDALGO</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13,510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21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549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534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386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348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37</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14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JALISCO</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35,767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a:solidFill>
                            <a:srgbClr val="000000"/>
                          </a:solidFill>
                          <a:latin typeface="Calibri"/>
                        </a:rPr>
                        <a:t>197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23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39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91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44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a:solidFill>
                            <a:srgbClr val="000000"/>
                          </a:solidFill>
                          <a:latin typeface="Calibri"/>
                        </a:rPr>
                        <a:t>2,731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193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843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1,646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49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a:solidFill>
                            <a:srgbClr val="000000"/>
                          </a:solidFill>
                          <a:latin typeface="Calibri"/>
                        </a:rPr>
                        <a:t>3146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1,117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1,961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63</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15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ESTADO DE MÉXICO</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63,046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53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2,488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24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1,241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1,186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3668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1,816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1,776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68</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16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MICHOACÁN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18,870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dirty="0">
                          <a:solidFill>
                            <a:srgbClr val="000000"/>
                          </a:solidFill>
                          <a:latin typeface="Calibri"/>
                        </a:rPr>
                        <a:t>139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107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25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dirty="0">
                          <a:solidFill>
                            <a:srgbClr val="000000"/>
                          </a:solidFill>
                          <a:latin typeface="Calibri"/>
                        </a:rPr>
                        <a:t>10,903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397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10,342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164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2521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326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2,110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64</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17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MORELOS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18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NAYARIT</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3,723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a:solidFill>
                            <a:srgbClr val="000000"/>
                          </a:solidFill>
                          <a:latin typeface="Calibri"/>
                        </a:rPr>
                        <a:t>335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308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a:solidFill>
                            <a:srgbClr val="000000"/>
                          </a:solidFill>
                          <a:latin typeface="Calibri"/>
                        </a:rPr>
                        <a:t>203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59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143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19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NUEVO LEÓN</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12,790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35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433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144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276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719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273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428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12</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20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OAXACA</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37,463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dirty="0">
                          <a:solidFill>
                            <a:srgbClr val="000000"/>
                          </a:solidFill>
                          <a:latin typeface="Calibri"/>
                        </a:rPr>
                        <a:t>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dirty="0">
                          <a:solidFill>
                            <a:srgbClr val="000000"/>
                          </a:solidFill>
                          <a:latin typeface="Calibri"/>
                        </a:rPr>
                        <a:t>3,574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3,547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972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965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a:solidFill>
                            <a:schemeClr val="bg1"/>
                          </a:solidFill>
                          <a:latin typeface="Calibri"/>
                        </a:rPr>
                        <a:t>21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PUEBLA</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36,116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22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2,043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358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1,648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919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327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550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36</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22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QUERÉTARO</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9,805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a:solidFill>
                            <a:srgbClr val="000000"/>
                          </a:solidFill>
                          <a:latin typeface="Calibri"/>
                        </a:rPr>
                        <a:t>59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24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a:solidFill>
                            <a:srgbClr val="000000"/>
                          </a:solidFill>
                          <a:latin typeface="Calibri"/>
                        </a:rPr>
                        <a:t>390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364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627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607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20</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23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QUINTANA ROO</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7,190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240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234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164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132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7</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24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SAN LUIS POTOSI</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14,450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dirty="0">
                          <a:solidFill>
                            <a:srgbClr val="000000"/>
                          </a:solidFill>
                          <a:latin typeface="Calibri"/>
                        </a:rPr>
                        <a:t>218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178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dirty="0">
                          <a:solidFill>
                            <a:srgbClr val="000000"/>
                          </a:solidFill>
                          <a:latin typeface="Calibri"/>
                        </a:rPr>
                        <a:t>649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48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579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81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13</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25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SINALOA</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14,129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74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57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1,080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49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158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852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938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336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581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21</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26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SONORA</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4,083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dirty="0">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dirty="0">
                          <a:solidFill>
                            <a:srgbClr val="000000"/>
                          </a:solidFill>
                          <a:latin typeface="Calibri"/>
                        </a:rPr>
                        <a:t>229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162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507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121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375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9</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133571">
                <a:tc>
                  <a:txBody>
                    <a:bodyPr/>
                    <a:lstStyle/>
                    <a:p>
                      <a:pPr algn="ctr" fontAlgn="b"/>
                      <a:r>
                        <a:rPr lang="es-MX" sz="900" b="0" i="0" u="none" strike="noStrike" dirty="0">
                          <a:solidFill>
                            <a:schemeClr val="bg1"/>
                          </a:solidFill>
                          <a:latin typeface="Calibri"/>
                        </a:rPr>
                        <a:t>27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TABASCO</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16,434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815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50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763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791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437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344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9</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28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TAMAULIPAS</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13,206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dirty="0">
                          <a:solidFill>
                            <a:srgbClr val="000000"/>
                          </a:solidFill>
                          <a:latin typeface="Calibri"/>
                        </a:rPr>
                        <a:t>28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24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dirty="0">
                          <a:solidFill>
                            <a:srgbClr val="000000"/>
                          </a:solidFill>
                          <a:latin typeface="Calibri"/>
                        </a:rPr>
                        <a:t>1,434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1,397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760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712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29</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29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TLAXCALA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778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543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73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433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36</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30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VERACRUZ</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63,629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a:solidFill>
                            <a:srgbClr val="000000"/>
                          </a:solidFill>
                          <a:latin typeface="Calibri"/>
                        </a:rPr>
                        <a:t>3,349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79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1,458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1,795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a:solidFill>
                            <a:srgbClr val="000000"/>
                          </a:solidFill>
                          <a:latin typeface="Calibri"/>
                        </a:rPr>
                        <a:t>1703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168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1,479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56</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75570">
                <a:tc>
                  <a:txBody>
                    <a:bodyPr/>
                    <a:lstStyle/>
                    <a:p>
                      <a:pPr algn="ctr" fontAlgn="b"/>
                      <a:r>
                        <a:rPr lang="es-MX" sz="900" b="0" i="0" u="none" strike="noStrike" dirty="0">
                          <a:solidFill>
                            <a:schemeClr val="bg1"/>
                          </a:solidFill>
                          <a:latin typeface="Calibri"/>
                        </a:rPr>
                        <a:t>31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rtl="0" fontAlgn="b"/>
                      <a:r>
                        <a:rPr lang="es-MX" sz="900" b="0" i="0" u="none" strike="noStrike" dirty="0">
                          <a:solidFill>
                            <a:srgbClr val="000000"/>
                          </a:solidFill>
                          <a:latin typeface="Arial"/>
                        </a:rPr>
                        <a:t>YUCATÁN</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chemeClr val="bg1"/>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rtl="0" fontAlgn="ctr"/>
                      <a:r>
                        <a:rPr lang="es-MX" sz="900" b="1"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1"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s-MX" sz="900" b="1"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r>
              <a:tr h="75570">
                <a:tc>
                  <a:txBody>
                    <a:bodyPr/>
                    <a:lstStyle/>
                    <a:p>
                      <a:pPr algn="ctr" fontAlgn="b"/>
                      <a:r>
                        <a:rPr lang="es-MX" sz="900" b="0" i="0" u="none" strike="noStrike" dirty="0">
                          <a:solidFill>
                            <a:schemeClr val="bg1"/>
                          </a:solidFill>
                          <a:latin typeface="Calibri"/>
                        </a:rPr>
                        <a:t>32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l" rtl="0" fontAlgn="b"/>
                      <a:r>
                        <a:rPr lang="es-MX" sz="900" b="0" i="0" u="none" strike="noStrike" dirty="0">
                          <a:solidFill>
                            <a:srgbClr val="000000"/>
                          </a:solidFill>
                          <a:latin typeface="Arial"/>
                        </a:rPr>
                        <a:t>ZACATECAS</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chemeClr val="bg1"/>
                          </a:solidFill>
                          <a:latin typeface="Calibri"/>
                        </a:rPr>
                        <a:t>5,827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rtl="0" fontAlgn="ctr"/>
                      <a:r>
                        <a:rPr lang="es-MX" sz="900" b="1" i="0" u="none" strike="noStrike" dirty="0">
                          <a:solidFill>
                            <a:srgbClr val="000000"/>
                          </a:solidFill>
                          <a:latin typeface="Calibri"/>
                        </a:rPr>
                        <a:t>14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1" i="0" u="none" strike="noStrike" dirty="0">
                          <a:solidFill>
                            <a:srgbClr val="000000"/>
                          </a:solidFill>
                          <a:latin typeface="Calibri"/>
                        </a:rPr>
                        <a:t>354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39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a:solidFill>
                            <a:srgbClr val="000000"/>
                          </a:solidFill>
                          <a:latin typeface="Calibri"/>
                        </a:rPr>
                        <a:t>289</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900" b="1" i="0" u="none" strike="noStrike" dirty="0">
                          <a:solidFill>
                            <a:srgbClr val="000000"/>
                          </a:solidFill>
                          <a:latin typeface="Calibri"/>
                        </a:rPr>
                        <a:t>368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 </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107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256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s-MX" sz="900" b="0" i="0" u="none" strike="noStrike" dirty="0">
                          <a:solidFill>
                            <a:srgbClr val="000000"/>
                          </a:solidFill>
                          <a:latin typeface="Calibri"/>
                        </a:rPr>
                        <a:t>5</a:t>
                      </a:r>
                    </a:p>
                  </a:txBody>
                  <a:tcPr marL="3779" marR="3779" marT="3779" marB="0" anchor="ctr">
                    <a:lnL w="12700" cap="flat" cmpd="sng" algn="ctr">
                      <a:solidFill>
                        <a:schemeClr val="bg1">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75570">
                <a:tc>
                  <a:txBody>
                    <a:bodyPr/>
                    <a:lstStyle/>
                    <a:p>
                      <a:pPr algn="ctr" fontAlgn="b"/>
                      <a:endParaRPr lang="es-MX" sz="900" b="0" i="0" u="none" strike="noStrike">
                        <a:solidFill>
                          <a:srgbClr val="000000"/>
                        </a:solidFill>
                        <a:latin typeface="Calibri"/>
                      </a:endParaRPr>
                    </a:p>
                  </a:txBody>
                  <a:tcPr marL="3779" marR="3779" marT="3779" marB="0" anchor="ctr">
                    <a:lnL>
                      <a:noFill/>
                    </a:lnL>
                    <a:lnR>
                      <a:noFill/>
                    </a:lnR>
                    <a:lnT w="12700" cap="flat" cmpd="sng" algn="ctr">
                      <a:solidFill>
                        <a:schemeClr val="bg1">
                          <a:lumMod val="75000"/>
                        </a:schemeClr>
                      </a:solidFill>
                      <a:prstDash val="solid"/>
                      <a:round/>
                      <a:headEnd type="none" w="med" len="med"/>
                      <a:tailEnd type="none" w="med" len="med"/>
                    </a:lnT>
                    <a:lnB>
                      <a:noFill/>
                    </a:lnB>
                  </a:tcPr>
                </a:tc>
                <a:tc>
                  <a:txBody>
                    <a:bodyPr/>
                    <a:lstStyle/>
                    <a:p>
                      <a:pPr algn="ctr" fontAlgn="b"/>
                      <a:endParaRPr lang="es-MX" sz="900" b="0" i="0" u="none" strike="noStrike">
                        <a:solidFill>
                          <a:srgbClr val="000000"/>
                        </a:solidFill>
                        <a:latin typeface="Calibri"/>
                      </a:endParaRPr>
                    </a:p>
                  </a:txBody>
                  <a:tcPr marL="3779" marR="3779" marT="3779"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tcPr>
                </a:tc>
                <a:tc>
                  <a:txBody>
                    <a:bodyPr/>
                    <a:lstStyle/>
                    <a:p>
                      <a:pPr algn="ctr" fontAlgn="b"/>
                      <a:r>
                        <a:rPr lang="es-MX" sz="900" b="1" i="0" u="none" strike="noStrike" dirty="0">
                          <a:solidFill>
                            <a:srgbClr val="FFFFFF"/>
                          </a:solidFill>
                          <a:latin typeface="Calibri"/>
                        </a:rPr>
                        <a:t>545,912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1,231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233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117</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531</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350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41,764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984</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5,788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34,430</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562</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29,598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118</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7,066</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21,603</a:t>
                      </a:r>
                    </a:p>
                  </a:txBody>
                  <a:tcPr marL="3779" marR="3779" marT="377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900" b="1" i="0" u="none" strike="noStrike" dirty="0">
                          <a:solidFill>
                            <a:srgbClr val="FFFFFF"/>
                          </a:solidFill>
                          <a:latin typeface="Calibri"/>
                        </a:rPr>
                        <a:t>811</a:t>
                      </a:r>
                    </a:p>
                  </a:txBody>
                  <a:tcPr marL="3779" marR="3779" marT="3779" marB="0" anchor="ctr">
                    <a:lnL w="12700" cap="flat" cmpd="sng" algn="ctr">
                      <a:solidFill>
                        <a:schemeClr val="bg1">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tr>
            </a:tbl>
          </a:graphicData>
        </a:graphic>
      </p:graphicFrame>
      <p:sp>
        <p:nvSpPr>
          <p:cNvPr id="6147" name="3 CuadroTexto"/>
          <p:cNvSpPr txBox="1">
            <a:spLocks noChangeArrowheads="1"/>
          </p:cNvSpPr>
          <p:nvPr/>
        </p:nvSpPr>
        <p:spPr bwMode="auto">
          <a:xfrm>
            <a:off x="71438" y="549275"/>
            <a:ext cx="7715250" cy="738188"/>
          </a:xfrm>
          <a:prstGeom prst="rect">
            <a:avLst/>
          </a:prstGeom>
          <a:noFill/>
          <a:ln w="9525">
            <a:noFill/>
            <a:miter lim="800000"/>
            <a:headEnd/>
            <a:tailEnd/>
          </a:ln>
        </p:spPr>
        <p:txBody>
          <a:bodyPr>
            <a:spAutoFit/>
          </a:bodyPr>
          <a:lstStyle/>
          <a:p>
            <a:pPr algn="l"/>
            <a:r>
              <a:rPr lang="es-MX" sz="1400" b="1"/>
              <a:t>Alumnos identificados como repetidores en el ciclo escolar 2009-2010 y  no localizados en el ciclo escolar 2010-2011 (Posibles desertores por Sostenimiento)</a:t>
            </a:r>
          </a:p>
          <a:p>
            <a:pPr algn="l"/>
            <a:endParaRPr lang="es-MX" sz="1400" b="1"/>
          </a:p>
        </p:txBody>
      </p:sp>
      <p:sp>
        <p:nvSpPr>
          <p:cNvPr id="6148" name="3 CuadroTexto"/>
          <p:cNvSpPr txBox="1">
            <a:spLocks noChangeArrowheads="1"/>
          </p:cNvSpPr>
          <p:nvPr/>
        </p:nvSpPr>
        <p:spPr bwMode="auto">
          <a:xfrm>
            <a:off x="204788" y="44450"/>
            <a:ext cx="4257675" cy="307975"/>
          </a:xfrm>
          <a:prstGeom prst="rect">
            <a:avLst/>
          </a:prstGeom>
          <a:noFill/>
          <a:ln w="9525">
            <a:noFill/>
            <a:miter lim="800000"/>
            <a:headEnd/>
            <a:tailEnd/>
          </a:ln>
        </p:spPr>
        <p:txBody>
          <a:bodyPr>
            <a:spAutoFit/>
          </a:bodyPr>
          <a:lstStyle/>
          <a:p>
            <a:pPr algn="l"/>
            <a:r>
              <a:rPr lang="es-MX" sz="1400" b="1">
                <a:solidFill>
                  <a:schemeClr val="bg1"/>
                </a:solidFill>
              </a:rPr>
              <a:t>REGISTRO NACIONAL DE ALUMNOS (RNA)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86" name="AutoShape 4" descr="data:image/jpg;base64,/9j/4AAQSkZJRgABAQAAAQABAAD/2wBDAAkGBwgHBgkIBwgKCgkLDRYPDQwMDRsUFRAWIB0iIiAdHx8kKDQsJCYxJx8fLT0tMTU3Ojo6Iys/RD84QzQ5Ojf/2wBDAQoKCg0MDRoPDxo3JR8lNzc3Nzc3Nzc3Nzc3Nzc3Nzc3Nzc3Nzc3Nzc3Nzc3Nzc3Nzc3Nzc3Nzc3Nzc3Nzc3Nzf/wAARCACnAKcDASIAAhEBAxEB/8QAHAABAAEFAQEAAAAAAAAAAAAAAAYBAgQFBwMI/8QAUBAAAQMDAwEEBQUJCwsFAAAAAQIDBAAFEQYSITETFEFRByJhcYEyVJHR0xUWI0JSk5SVoRckNURVVnR1sbLBJTM2N0NicnOCtNJFR2Oz8P/EABkBAQADAQEAAAAAAAAAAAAAAAABAgMEBf/EAC0RAAICAQIFAwMDBQAAAAAAAAABAhEDITEEBRITkUFRYRQiQhUyU2Kh0eHx/9oADAMBAAIRAxEAPwDuNKUoBSlKAUpSgFKUoBSlKAUpSgFKUoBSlKAUpSgFKUoBSlKAUpSgFKUoBSlKAUpSgFKUoBSlUzQFaVTNVoBSlM0ApVpIzVpcSnqcUB6UqgIPSq0ApSlAKUpQClKUApSlAKUpQCqHrVaoetAWOK24rSxdSRZVyfhxkLcEcAvOjG1OTgAeZ4P0Vl3ztTCdSysIUtpaErP4iiODXFLHa71D1HGecjPx+wd3PPL+QpHiM/jZ6fR5cZTnKMkkjv4XhceXFknOdNbHekLStIUk5SRkHzFXZqPJuMi22+Cjubr7kgkBKfxPEZ49o/b7BWOHdS3BAUhpuGClKhuOCCFcjkE8jPUDw9oOpwEmceQ0gqcWlCR1KjgftrWStQ22OFDvCXFpDnqN8klAyoDwz8awUaacfQpNwnOuhSSlQQeoyk9VZxyk9PyjWwas8CLlaYyFrBK97g3qyRg8n2cUBFtV6ilOlli1rKe0ZS714KVDOVEdB4deTmsG3znL/ITYXXBIbcTmS4v1wynGSlOc+socDrtBzweuyNujzoynZ0lDE1zcXuSrcfLoMADgY8MVk6UtNo05HIjye0IyASCdmRkjHXPHjSEd2y+SScVCK29SXoAAAAwAMYFX14RX25CAtpW5B6V70KClKUApSlAKUpQClKUApSlAK097vTVoXHS8w6vvCtjZQM7l8YT7zyf+k1uK83GkOEb0hWORkdD50Ji0nqQ2XriMuIsx4ilOEZSHVJ2FJ2nJIPX1h6vWsBWpLb3xpyPbctpytwuLCiE49XaN2EnPXPT+ydmDFIx3dnG7djsx8rz6da0d0vVptM1+PJhqGxoOrcQyCFbjjHtPP9vlVKl7m6yYV+L8mKrW0NCFumJJ7NGUqUCkgLAUdvB54SeelSG0zk3GC3KQ2ttK8+qsYIwSP8K1zN6sa8o7VlAS4pob28JylPIzjHQ/4VsocqEppCIjrBRwEpaIxyM+Hs5qUmtyk5Y2vtVFr9zjsuFCyQQceHXp/iKqi4MuLDY3pKjgZrTXzTEa9PhyVn1SSja4Unn3V72HT0ezqcUyVDeQeXCronaOvhivLWTjHkqtL9vQVDpN8kYGPD2U2jOQOSME0CgPKq7vd9NetZkVAxVaoKrQClKUApSlAUNReXri2szHosOPcLk4wrY8bfFU8ltX5JUMDPsFXa8uEiPbmbdbVlNyujyYkZQPLe7O9fuSnJ+iseVMY0jDt1gsEDvc5xBEaKlQRwPlOuK8E56nxJoC/wC/hr+b+o/1ar66ffy1/N7Uf6tV9dUQjXqhnttNIP5PZPqx7M7hn6Ku7PXvznTX5iR/50Bb9/LX839R/q1X11c3ru2ds21Oi3W3dosIS5NgrbQVE4A3YIGT51RSdeoBV2mm3cfiBt9G72Z3HH0GtRqW8qv/AKM3Z7kcxlqlMtuNb9wCkSkIVg+IyDQHQh0q11QQgqPQDJq8VasZGKAiLOrJYmZnW4MQFDKXg8FLSDjBUkdAfZ0JpJ11p9ICVOOuJVgq/e6uOR1BHXx//YrZQ9J2iFcTPjxgl/JKcrJSgnqQnoDzWsv120/aZndp65heUN6ktKeVgHz2nj3VbJOC1RlFuKubLpMmwSJAbYtapUjti1+BhqASpWAvK8ADA68+HnWc9pa3ulBSZDexwLSEOkgEAAHCs+X0knxNaePr3TURHZocnBJOfwjTiv2k1kfui2D8VU0+6Is/4Vj3YbWT3se1nqdKyI7W233iUwkNpbSCOE+vuJG0jGemKybzeH7dIdaaQ2pKIqnRkEkqGeuDwOPjW4hzGJsVqTGX2jTqAtCgMZBq2SymShTTo3NK9VST0Ix0q2+xomiOqvc4J70SjYUbQoIV2X+dKe0I64xz1rb2y4vSpjzDjaQlsAhQ8fgTnnqKyXJDbQ3Oy20gZJ3rSAAk8/RnnyrwFzhoU3vuDKt6koSAoHcpfKenmAceyocW2qZEdG7NqnpVaoOg91Vq5IpSlAKorgVWtHrO8KsmnpUpgb5SgGYqPy3lnagfSc/CgNTaP8va1uN4ODEtKTb4hPQunl5f9iPgaropP3Xud31M56yJTxiwlY6R2iRkf8S9xrGurDmlNBR7Pb17rlK2Q2Vjqt90+u5+1as+ypZZbczabVEt0YAMxmUtI464GM/GgMw+qOOawmrxbnpioTM+IuUjO5lLySsY9mc1qPSTPk23RN2lQllD6WdqVp6p3KSkq+AJNfMTD7sSQiTGcU1IZVvQ4kkFKhzkGgPsKuVHn0RSf60V/wB8K6Va33JVtiSHk7XXWULWnyJAJrmv/tFJ/rRX/fCgOrVQ1WrSoAgZGT09tAFeyoHNfbm6xcFogNOvQ8GfNdTu7Pak4QgHor2j66nSlDp41z6EufZb/qMu2a4yGZz25l2MyFjGD7R+V+w1lk9EY5r0RCp94uF4EddyPbqadwgmGBtBxnoR5D6Kklsut8vEO5pUyxcFRFtOIjyIqUhaQpW4DzOAMeVadGnpSEpT3C6HC938Ct+Hh8ut/pbvFhenOKst4f7ylIARbUNbcEnqFHPWuOEZ9ds8/HGfXqe8JFxv7LkuwOqj24loNsJdLXZKTjckAdADycAZz48YyzpS6vNupfVDParcJCnXFghS0KCTkdPVJ95zzzXjpxm5WP0eXBb7LkSWntnmwsDcnPQ4+HjWTYdXBMCyM3BYdkzUEuuFaUlOVFKCU+O5Xq8dOtdsJbJnsYsUnw/de10Xr0dIdWlS5sZASXMARdxVu5yfWHPHPvJBBwayoujWWHm3F3CUsIcZdwoDlTYx45Iz7MYAx0rSag1LcbhHiuafmKjLAw4lTfDqyGiAkqHQBwZOB7vLC0xfdQr1Jb41yuHasvrWlSAhOCAgKHOAfEeRqJZUpVR2Y+AlkwvKpLT09dDqaegq6rUnIq6tThFKUoCh6VDpo+72vosMDdDsbYlPeSpKwQ2D7Upyr4ipNd7ixabZKuEtW1iM0p1Z9gGcVGNOH73tHzL5eQUS5PaXGaD1ClDKUfBO1OKA8p0j7o60kSi2t6HpqIpzYgZLkpxJOB7UoH0qrb6J1TG1bZxcIzamSlwtuMrUFFChz1HgQQa5peNU3rQ1stjbLEYz7sHLjOW+kq9dauEjkdBgfCtf6HtQLgascjyW0sRbzuLaUpwgOAnG32fKT9FAdR9JF+jWDTTj02D35iSsRlRyvYFBQOcnB4wD4V8+QJtji3RMty1S5EZCtyYi5gCSQeilBGSPZgV2X08f6GsdD+/m/wC6uuA0JPqbQ+pEaqsKLmiKYuXFNqaK92Ck+BwPMeFQhagn0PylE8C5KJ+E4Gtt6Df9Bk/0t3/CtO7lXojeZbSFOvXVTbaFdFKM3gHyHHNCDrIINae92Fu7LbdXJfZcaQtDamlYxu4Jx7uOv7ea1kQ62ZSvto9ieUVFQPenU7R+SB2fQVkdvrL5hYf0177KgPD7gXiNjuF6cKUnKUvpJGAnAT4jHnx5Hkiry5qSLsSWWpKAr11p2khIGenqkknjp4e3Au7zrIfxCw+7vr32VV7fWPjb7Dn+mvfZ0BZG1BPS4yxPsr7bq1tN5QPV3KySc9MJGM855PHFSRPIqO9trHr9z7Fn+mvfZVXvGsR/ELF+mvfZ0Bsrsz3mO5GcjdvHdbKXEgkE9OMj2E1rYloixYQitWVnsVISghatxIB4BJGeMn3c+dO8axP8QsX6a99nTt9Y/MLD+mvfZU03J6nXTehZL0/DdSyn7l7UIG5KWXVN7VYT1wcf7NP0DyrzjafixJzMyNbVB9tRLalPqUEZG0+r06AdPZ5V7941h8wsX6a99lQP6x/k+xfpr32VR0p6llkmlSZIGNxaQV8KKQVD24r1qNdvrL5hYf0177Kq9vrH5hYv0177KpKEkpUdsV8nybvPtF3iR48uI208FR3VONuNryAQSkEEFJHSlAYGr0qu1/sunVcRXiubLB/2rbJTtR8VqST7BWXr63TLlYUswI/eSiUy69FCwgvtJWCpAJ4ycePlWivt8x6RYZtEJ+7SIMB9uSxFKQWitbZG5SiEg4SeM56VL9P3qJfrf3uGFp2rLbrLqdq2XE/KQoeBFAcl9JVq1Fq+dCkw9MXGOI7RQpLymucqyMYV761i9LajTpu1RY2nrk3drfKceRJ3NbcKVuA+VnIKUn6fOusekG5S7TYe8wHeye7ZCd2AeDnjkVBJutL4m3w+xmFLyUOdurs08ncQnPHHFYzzxg6Z6PDcszcTBThVXXgzPSArUWrNOsW9vSdyZkoeQ64ta2tmQkg4wvPU1zj9zvV38hSvpb/8q6bP1dcol7uMRUrDPdj2HqD8G5sCgc49/wBNecjUl8dFjaZuPZOTGAXFltJG7tFDPTyAqO/EuuU59La11/tZXQKtTaa059yE6VmOyy8txDjjzTbI3YxuO7OPcKzr1aHbHoS1QJDqXZCbrGceWkYBcXIC1Y9mVGt9oC7y71ZVPzilbzbymytIA3AAHOB76xPSrkaWGM7u+MbdpIOd/GMc9cVqpJx6kcMsEoZu1J63RM8jzFeT3LSgk8kVwzvuph/Grzx/8z31079qb53efzz311j9R/Sz01yd/wAsfJLIkG+pgW6CuNI7OI6zKClZG4qUn8Gr2Iysn2bfjsZary+mCXE3BSUOMuyCGMKacCjuCAB6ycZ/KHCeTmoEJ2pRn993j4vPfXVe+6lxnvV4x/znvrqndXszqfL5PXuQ8k9cbu8i5tOOx3lNIeZ7N1TRSpSEvKOV4HHHUccYJHNbPT715clJFy3pT2R7VKmilKF7uAlWBkdehUMAHI8eXd91L4S7x+ee+unftTeEq7/B5366lZ/hlJcsbjXch5Jm1CvsNTXd2nlBTkt9vI5Zd2upSDnjarcgjOBnPnW2TKvk67JQyZsWCWhlZjBB37CT8tP5RT8RXNjO1NnBl3ce95366d+1KDjvV4B/5zv1073wyXy5ta5IeSevG+uOWdyWZy2yll9/s44KmXCFhSQAnpyAQQSBz1rIclak4CQ8GwlXYK7AFbh3kJ7QBPqnbtyDsHKuQRxzrvupfGVeD73nfrp33Uvzq8/nnfros3wyHy1v84eTsWn1TTDWu4rcLxedwlaQnagLISBjwwAeeea2uRjrXCO/am+dXj8899dO/am+d3j8879dW7/wzKXKHKTfdj5Olwv9Zd3/AKqjf33KVGfRk5Kd1HcVTlvrkmGjtFPrUV43+r18PlUraMnJXR5PEYnhyOFp16pl/oQAXFv7kr+EDcVCSVdc4J5/6iupFpkBGttWJZP4EriqUB07Utnd8cBOfhWpu9nkRfSCwNNzU2qRc4bz8tXYh1DqkKQASgkAH1zyPrqW6bsbVjhOMoedkPvOqfkyXsb3nFdVHHA8AAOABVjI0npRQtzTWEJUo94RwlOfOufXO2utJu6gy5gONBHqH8YFVdpuMuPAhvy5jiWmGEFxxxXRKR1NQwv3XUMNV1uNzXpywbdzaEKSiQ6jwW44rhsHwSOfbWE8Cm+pnp8JzKfDY+2la/5/gid/tj0q53l0Mr3R2mnAdpwRhAI/b+yvRMAzJelI0lhxTLjIQ6NpHql1ec+XhWyjHRT0hLVv1ldGJajhD5uToCj71jaa38a63TTtxjQNSvImQJSw3EuqG+zKVnoh5I4BPgocGq/Tr3Nv1nJ0qNbbeK/2Se1WuHaYiYsBkNMgk7Qc8nxya0HpJH+RIfX+FIf/ANqalgNRL0oktaVMraVCLMjPFKRkqAeTwPbzXQlWiPHlJydvcluPfTHvqKff1G/kPUX6rcp9/cb+RNRfqtypIJSry5qGwbld2Y0q6Oul6KkuNpQ4sYC+3KQrhIKUpT1JJ4HsrIOuop/9D1F+qnKt+/aGAQLFqDB8PuS5UVbLxkoqqLZeobg4uVEjmMFMsSHDJSCUq2JQRsGeuV4OSQCn4V4v6knswAVqjB5KmmSFEhxZWkHtEjPTnyOdp6dK9hrSEEhKbDqAJAwALSvgUOs4JIJsF/JHAJtC+Kin7miyQVfaYzWpJiolsbU+264+hla32FcDcDlK855OM8Y6Hy58Y1+vC4sVyO6HnO0bCkOc9qTDDpHGMAnJ48SD04rPTrOCgEIsOoE5OTi0rHNWP65tzDDjr9lvzTTaSpa1WtaQkAcknw48aU/cnuwv9pvNO3Y3qGuahvZHU6Usk9VJGASfjn6K2/01z+Eq5Xe1iSiadNaZbR+AKCEyXWx+OtashsHrxlRz15rWML0O68luNrK6IkqOEyTc3QCfeobDUoxm4uTcdjqfxNMe01A3b5dtGFP3xOOXe0ukJYuLDI7ZtR6IcQODnwUK2I11F8LJqL9VuVJUthf6y7uMn+C4399yleemVv3XVd2vncpcSI5FYjMiWyW1uKSVKUdp5wNwFKCj31ZDnxrnbdQ2uMqY5AS41Iio+W6yvG7ZnqoFIOPGqsekPS6k4fuiIbo+UzMQplaT5EKFSnaPKrFsMuHLjSF/8SQaAgOpNQWbVU+yWK2XKNMZlTguY2ysKy02kr2n2FSU/RWX3NvU+tpzdxSl232QNIZjKGULkLTvLih0O0YAzx41769jCCxbb9Fjg/ceWJD6G0jKmCChzAHXAVu+FYsyS5YL67qSE05Osl1Zb72qMkrUytIwl4JHKklOAcdMZoCXTbdEnw1xJkZl6MsbS04gFJHuqE261h+FqfRctxb0WIhKoS3FZUhtxJUgZ80KTwfYK2r3pE0yGQqLcUzXlfIjRW1OPLPgAnGQffitQZE2yWW83+5s9ner0sNxYIUFKQduxlr2nkqV7zQGVpf0hWBzT9uVdr3CZn93QJCHHQFBwAA5HvGfjWFr7V+nLpph+Hb7zDkSXH4+xpp0FSsPIJ/YKlumrExaLBb7ctppa4zCG1r2A7lAcn6c1s+5xvm7P5sUB7Cq0pQClKUApSlAKiHpBSZiLNZlE9jcri20+PymkJLik+47RUvqJ+kJl9u2w7xGaU67Z5aJim08lbYylwD27ST8KAxJMNrUutZEKelLlrsbLSkxFf5tx9wEhSh4hKRwDxzUskwIsuIYsmOy9HUnaWnEBSSPLFRGdKctV6Tqy2tLn2a5Rm0ze7AqW2E5KHkp6qGFYIHI61mOekTTCWdzN0TJdI9WPHbUt5R8tmM59+KA11qtaCvUWipKlPW9DKHYnaHcW2nQr1M/7i0kit7oGc9ctH2uTJVvf7Hs3FHqpSCUk/Hbmo+3LlWS3XrVd5YLNxuWxqHAzuWkAFLLXtWSSTjp8KlGjrWuyaYt1udUFOsMgOkHOVnlX7SaA3GOaVWlAKUpQFq0BYKVAEHqD41Dhp686edcVpGRGcgrUVm1TSQhsnr2Sxygf7pBFKUBUT9XrWUsaSgR3j1fduSSgHzwlG41lWfTUj7povOopibhc20lLAbRsYig9ezSfE+KjzSlASilKUApSlAKUpQClKUAq1YBSQRkHjFKUBD1abu1gfW7pGSx3NxZWu1TCeySo8ktLHKM+XIoLhq5SiGNIQGHz1eXcklGfP1UbjSlAZFp0zKdubV41NNRPntZ7uy0nbHiZ/ISeSrH4x5qUjpSlAVpSlAf/9k="/>
          <p:cNvSpPr>
            <a:spLocks noChangeAspect="1" noChangeArrowheads="1"/>
          </p:cNvSpPr>
          <p:nvPr/>
        </p:nvSpPr>
        <p:spPr bwMode="auto">
          <a:xfrm>
            <a:off x="155575" y="-617538"/>
            <a:ext cx="1285875" cy="1285876"/>
          </a:xfrm>
          <a:prstGeom prst="rect">
            <a:avLst/>
          </a:prstGeom>
          <a:noFill/>
          <a:ln w="9525">
            <a:noFill/>
            <a:miter lim="800000"/>
            <a:headEnd/>
            <a:tailEnd/>
          </a:ln>
        </p:spPr>
        <p:txBody>
          <a:bodyPr/>
          <a:lstStyle/>
          <a:p>
            <a:endParaRPr lang="es-ES">
              <a:latin typeface="Calibri" pitchFamily="34" charset="0"/>
            </a:endParaRPr>
          </a:p>
        </p:txBody>
      </p:sp>
      <p:sp>
        <p:nvSpPr>
          <p:cNvPr id="186387" name="Rectangle 1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s-ES">
              <a:cs typeface="Arial" charset="0"/>
            </a:endParaRPr>
          </a:p>
        </p:txBody>
      </p:sp>
      <p:sp>
        <p:nvSpPr>
          <p:cNvPr id="186395" name="AutoShape 7" descr="data:image/jpg;base64,/9j/4AAQSkZJRgABAQAAAQABAAD/2wCEAAkGBhMSEBQUEBIWFRQVGRwXFBQXFxgUHBseGxwZFhUWFRcdGyYeGB8vHRobIi8gLygpLCwsFx89NTAqNSYrLCkBCQoKDgwOGg8PGikkHCUqKSopLzEpLDApNSosLCksNS0qKy81LjUyMCopKSkpLDUpLC0sLCwpKSkpLCwtKSkpKf/AABEIAGwAUAMBIgACEQEDEQH/xAAcAAACAgMBAQAAAAAAAAAAAAAGBwQFAQMIAAL/xAA+EAACAQIDBAgCBggHAAAAAAABAgMEEQASIQUGBzETIkFRYXGBkVKxCDJCkqHBFCNDU3KCsvAVFjNik6Lh/8QAGQEBAAMBAQAAAAAAAAAAAAAAAAIDBAEF/8QAHxEAAwEAAwACAwAAAAAAAAAAAAECEQMSIQQiMVFh/9oADAMBAAIRAxEAPwB44wTjxOmEdxI4lNUO1PSPanXqu6nWXv1+Dw+126WGK+S1C1lfJyLjWsMN6uL1PTkx0oFRINMwNo1P8Q1fyGnjhd12/wBtGscIsrgserHBdL9wGXrn3wIZ8OfgpsBBTNVEAySMUU/Cq6EDuub38hjGqvlrNxHnq+TnvruIETwy2pIud4rnnZ5VLfiT88UNUlXRSZHM1O/cHZLjvUqbMPEXx0yRgX4j7ASpoJiwGeJWlja2oKAsRfuIBFsWX8ZJbL9LL+GktlvRXbE4vVsJAlKzoOYfRvSQDn5g4be7e+ENWq2DRSMMwikGViPiT418RhVcK9zBUuaidR0EZ0B5Mw19h24Gt5t53qK56hWKWa0OU2KquiZSOWmvriEclROshx8t8cqqepnTF8ZwAcNOIn6aOgqSBUKLg8ukUcyByDDtHqO2x8DjbNKlqPRi1a1C/wCLe8ckcC0tMGaaoBzBAWKxjRtBqMxOUeGbuwqoeHe0m5UcnrlX5sME+8vFqWGsqlpYY1fOYume7taMlAFXQAZsx7R1sCh4m7SzZv0yTn/tt7ZbYy8jmn6YeVzde6bJ+Hm0U+tRyemVvkTgy4U74rSZqKtvDds0TSDIAToyMT9W51B7yfDFLQcca9BaRYZfFkKN5XRgPwwdbt7/ANBtVhFUwIs3JUlAkDaahGt56YRMp7LO8cwq2H7/AEYQe/LA5vBtBanNQwPd5Badl1EUZ0fMeQYjQLz1vyx8Dh1RD6scir+7WeZE+4HCj2xdbJ2LDTJ0dPGsa3vYdp7ye3Gr1+M2evxlLvQiUeyZ1gAjWOIqgGlr9Uetzzxzbnw/+M20hFst1POZ1jX+sn2U455LYyc69SMXyVtJE6g2jJDKksTZXQhkYdhH92t3Y6d3W28lZSRTppnXrL8LDR19Df8ADHKubDi4CbbuKimY8rTIPPqSfjk+8cOB48Hxq61n7E3PUF3ZjzZix9Tf88a82N+2aUw1M0R/Zyun3XK/liHnxxyRcm3Nj7hqGRgyEqym6sDYgjkQezEfPj2fDB1OouG+87V1BHLJ/qKTHKeV2W3WHmCDgpwkvo+7WPS1NOT1SqyqO4g5G9wR7YdFTOERnY2VQWJ8ALnGuHqN8PZ1iK457wCWsSnUnLAvWHZnfX+m3vhZ5sTd49smpq55z+0kZh5Xso+6Bit6TGW/Xpiv7U2bc2GFwNqsu1Co+3C4PoVb8sLjPhm8A6XNtCV7aRwnXuLMoA9s3scdhfZHeOfsiFxy3eMG0enUfq6lc1xyzrZZB52yt/Nhc46s3/3QXaNE8JsJB14XP2XANrm2gOoPgccq19HJDK8UyFJEJV1PMEf3zxfU+6aLj3T5x6+NObHs2IYQ6je+jzTk1dS/2ViCk+LOCP6Tgu4471mmohTxm0lSSDbmI1+ufUkD3xA4AUSxUFRUObdJJqToAsa8/wDs2FTxG3wO0K55QT0S9SEdyAmx8zz9fDFn4kt/E4DxOM5saM+M5sV9Srqbs2OheBOwDDQNO4s1S+YfwJdU9yXP8wwnOHu5T7Sq1jAIhTrTyD7K9wPxHkPU9mOqKWmWNFSNQqIAqqBYAAWUDwAFsTic9LOOM9NxwAcSuFUe0h0sREVUosHP1XA5LLbXyYajxFgD/GDi0uONdubCqKOUxVUTRuOw6g+KMNGHiCcV2bHZu2NhQVUZiqYUlQ/ZcXt4qeanxFjhabb+jtSSEtSzyQE8lYCZR5XIa3qcR6keoP70bf8A8O3fpqFD+uqY80nYVRzmN/E3t5YTubDp3m4GbQqZuk/TKdzlVBmEkdgoCgABW7sR6L6N05t01bEveEjd/OxJX5Y7gwTwbBduNw3qtpODGpjgBs9Qw6viEH228Bp3kdrp3e4FbOpiGlVqlx+9PU/4xYHyNxhgxQBQFUBVAsABYAdwHZjmDqVW6u6kGz6cQUy2W+ZmJuzsebOe09ngAMXOPY9iRI8cazOt7ZhfuuL+2KXevaMiLFFCcslQ4jV/gHNmHja9sfP+TIBEUvIWtbpWkdmv8R1ynytbAF/fGFkB5EG2htr6Yrth0MsMGSaQSEE5WAIsOxTcm9vlbFXuBMWp5SxuenkHywASs4Frka6Ds9sZwNbz1FqugUHnNqP5Tb5HEXfq7S0kZYrG0oEhVihy9oJB0HjgAuzi9r692PoYF9obo0yRMczoQDZjKx7NPrHXG3dSrd9nK7E8nyMSblQWCN7flgAheQAakDz0xkHANunsBKmKSWdpC/TSAWkcAAHqgAG2JWw0NPtKSmSRnQxGTKTfL1lAv462v24A3b5rkkpZ7XWKW7+XL5ZsEI2hH0fSZ1yWvmvp742ywqwKsAwPMEXB8wcU0m5NGRZobr8BZ8vquax8sASdh7bWqjaSNT0eYrG99HA0zqLcr3Hpio3DZUSeEnrrMzEHnZra+9xgniiCqFUAKoAUAWAA0AAHIYq6vdaCSTpLMj63aNil76a20P8A6cAVW8ZDbRoUUgsHLlb65VVyWt6j3xq33pFlqaKN75ZJcrgNlJABIGhuNcXeyN14KZ2eNSZH0aR2Lva98oY8h4DEir2JDLLHLIt5IjeM3Isdey9jzOABXebdxYAk0SdJEhvJBIS6nsHPs9wNNDgohro5aXPF9QobDTSw1U20BHK3hibNCGUqwupBBHeDocRKHYcMMbRxKVR7krmYjUWNrnTAAnuZsESxSSmeZS0rqVjfItlYqNAP7vgm2Ju1BS5zECWkN3kdi7tbkCx7B2DEnZeyYqZOjhXKly1rk6sbsbnxxMwB/9k="/>
          <p:cNvSpPr>
            <a:spLocks noChangeAspect="1" noChangeArrowheads="1"/>
          </p:cNvSpPr>
          <p:nvPr/>
        </p:nvSpPr>
        <p:spPr bwMode="auto">
          <a:xfrm>
            <a:off x="4459288" y="-487363"/>
            <a:ext cx="762000" cy="1028701"/>
          </a:xfrm>
          <a:prstGeom prst="rect">
            <a:avLst/>
          </a:prstGeom>
          <a:noFill/>
          <a:ln w="9525">
            <a:noFill/>
            <a:miter lim="800000"/>
            <a:headEnd/>
            <a:tailEnd/>
          </a:ln>
        </p:spPr>
        <p:txBody>
          <a:bodyPr/>
          <a:lstStyle/>
          <a:p>
            <a:pPr algn="ctr"/>
            <a:endParaRPr lang="es-ES"/>
          </a:p>
        </p:txBody>
      </p:sp>
      <p:sp>
        <p:nvSpPr>
          <p:cNvPr id="186396" name="AutoShape 9" descr="data:image/jpg;base64,/9j/4AAQSkZJRgABAQAAAQABAAD/2wCEAAkGBhMSEBQUEBIWFRQVGRwXFBQXFxgUHBseGxwZFhUWFRcdGyYeGB8vHRobIi8gLygpLCwsFx89NTAqNSYrLCkBCQoKDgwOGg8PGikkHCUqKSopLzEpLDApNSosLCksNS0qKy81LjUyMCopKSkpLDUpLC0sLCwpKSkpLCwtKSkpKf/AABEIAGwAUAMBIgACEQEDEQH/xAAcAAACAgMBAQAAAAAAAAAAAAAGBwQFAQMIAAL/xAA+EAACAQIDBAgCBggHAAAAAAABAgMEEQASIQUGBzETIkFRYXGBkVKxCDJCkqHBFCNDU3KCsvAVFjNik6Lh/8QAGQEBAAMBAQAAAAAAAAAAAAAAAAIDBAEF/8QAHxEAAwEAAwACAwAAAAAAAAAAAAECEQMSIQQiMVFh/9oADAMBAAIRAxEAPwB44wTjxOmEdxI4lNUO1PSPanXqu6nWXv1+Dw+126WGK+S1C1lfJyLjWsMN6uL1PTkx0oFRINMwNo1P8Q1fyGnjhd12/wBtGscIsrgserHBdL9wGXrn3wIZ8OfgpsBBTNVEAySMUU/Cq6EDuub38hjGqvlrNxHnq+TnvruIETwy2pIud4rnnZ5VLfiT88UNUlXRSZHM1O/cHZLjvUqbMPEXx0yRgX4j7ASpoJiwGeJWlja2oKAsRfuIBFsWX8ZJbL9LL+GktlvRXbE4vVsJAlKzoOYfRvSQDn5g4be7e+ENWq2DRSMMwikGViPiT418RhVcK9zBUuaidR0EZ0B5Mw19h24Gt5t53qK56hWKWa0OU2KquiZSOWmvriEclROshx8t8cqqepnTF8ZwAcNOIn6aOgqSBUKLg8ukUcyByDDtHqO2x8DjbNKlqPRi1a1C/wCLe8ckcC0tMGaaoBzBAWKxjRtBqMxOUeGbuwqoeHe0m5UcnrlX5sME+8vFqWGsqlpYY1fOYume7taMlAFXQAZsx7R1sCh4m7SzZv0yTn/tt7ZbYy8jmn6YeVzde6bJ+Hm0U+tRyemVvkTgy4U74rSZqKtvDds0TSDIAToyMT9W51B7yfDFLQcca9BaRYZfFkKN5XRgPwwdbt7/ANBtVhFUwIs3JUlAkDaahGt56YRMp7LO8cwq2H7/AEYQe/LA5vBtBanNQwPd5Badl1EUZ0fMeQYjQLz1vyx8Dh1RD6scir+7WeZE+4HCj2xdbJ2LDTJ0dPGsa3vYdp7ye3Gr1+M2evxlLvQiUeyZ1gAjWOIqgGlr9Uetzzxzbnw/+M20hFst1POZ1jX+sn2U455LYyc69SMXyVtJE6g2jJDKksTZXQhkYdhH92t3Y6d3W28lZSRTppnXrL8LDR19Df8ADHKubDi4CbbuKimY8rTIPPqSfjk+8cOB48Hxq61n7E3PUF3ZjzZix9Tf88a82N+2aUw1M0R/Zyun3XK/liHnxxyRcm3Nj7hqGRgyEqym6sDYgjkQezEfPj2fDB1OouG+87V1BHLJ/qKTHKeV2W3WHmCDgpwkvo+7WPS1NOT1SqyqO4g5G9wR7YdFTOERnY2VQWJ8ALnGuHqN8PZ1iK457wCWsSnUnLAvWHZnfX+m3vhZ5sTd49smpq55z+0kZh5Xso+6Bit6TGW/Xpiv7U2bc2GFwNqsu1Co+3C4PoVb8sLjPhm8A6XNtCV7aRwnXuLMoA9s3scdhfZHeOfsiFxy3eMG0enUfq6lc1xyzrZZB52yt/Nhc46s3/3QXaNE8JsJB14XP2XANrm2gOoPgccq19HJDK8UyFJEJV1PMEf3zxfU+6aLj3T5x6+NObHs2IYQ6je+jzTk1dS/2ViCk+LOCP6Tgu4471mmohTxm0lSSDbmI1+ufUkD3xA4AUSxUFRUObdJJqToAsa8/wDs2FTxG3wO0K55QT0S9SEdyAmx8zz9fDFn4kt/E4DxOM5saM+M5sV9Srqbs2OheBOwDDQNO4s1S+YfwJdU9yXP8wwnOHu5T7Sq1jAIhTrTyD7K9wPxHkPU9mOqKWmWNFSNQqIAqqBYAAWUDwAFsTic9LOOM9NxwAcSuFUe0h0sREVUosHP1XA5LLbXyYajxFgD/GDi0uONdubCqKOUxVUTRuOw6g+KMNGHiCcV2bHZu2NhQVUZiqYUlQ/ZcXt4qeanxFjhabb+jtSSEtSzyQE8lYCZR5XIa3qcR6keoP70bf8A8O3fpqFD+uqY80nYVRzmN/E3t5YTubDp3m4GbQqZuk/TKdzlVBmEkdgoCgABW7sR6L6N05t01bEveEjd/OxJX5Y7gwTwbBduNw3qtpODGpjgBs9Qw6viEH228Bp3kdrp3e4FbOpiGlVqlx+9PU/4xYHyNxhgxQBQFUBVAsABYAdwHZjmDqVW6u6kGz6cQUy2W+ZmJuzsebOe09ngAMXOPY9iRI8cazOt7ZhfuuL+2KXevaMiLFFCcslQ4jV/gHNmHja9sfP+TIBEUvIWtbpWkdmv8R1ynytbAF/fGFkB5EG2htr6Yrth0MsMGSaQSEE5WAIsOxTcm9vlbFXuBMWp5SxuenkHywASs4Frka6Ds9sZwNbz1FqugUHnNqP5Tb5HEXfq7S0kZYrG0oEhVihy9oJB0HjgAuzi9r692PoYF9obo0yRMczoQDZjKx7NPrHXG3dSrd9nK7E8nyMSblQWCN7flgAheQAakDz0xkHANunsBKmKSWdpC/TSAWkcAAHqgAG2JWw0NPtKSmSRnQxGTKTfL1lAv462v24A3b5rkkpZ7XWKW7+XL5ZsEI2hH0fSZ1yWvmvp742ywqwKsAwPMEXB8wcU0m5NGRZobr8BZ8vquax8sASdh7bWqjaSNT0eYrG99HA0zqLcr3Hpio3DZUSeEnrrMzEHnZra+9xgniiCqFUAKoAUAWAA0AAHIYq6vdaCSTpLMj63aNil76a20P8A6cAVW8ZDbRoUUgsHLlb65VVyWt6j3xq33pFlqaKN75ZJcrgNlJABIGhuNcXeyN14KZ2eNSZH0aR2Lva98oY8h4DEir2JDLLHLIt5IjeM3Isdey9jzOABXebdxYAk0SdJEhvJBIS6nsHPs9wNNDgohro5aXPF9QobDTSw1U20BHK3hibNCGUqwupBBHeDocRKHYcMMbRxKVR7krmYjUWNrnTAAnuZsESxSSmeZS0rqVjfItlYqNAP7vgm2Ju1BS5zECWkN3kdi7tbkCx7B2DEnZeyYqZOjhXKly1rk6sbsbnxxMwB/9k="/>
          <p:cNvSpPr>
            <a:spLocks noChangeAspect="1" noChangeArrowheads="1"/>
          </p:cNvSpPr>
          <p:nvPr/>
        </p:nvSpPr>
        <p:spPr bwMode="auto">
          <a:xfrm>
            <a:off x="4459288" y="-487363"/>
            <a:ext cx="762000" cy="1028701"/>
          </a:xfrm>
          <a:prstGeom prst="rect">
            <a:avLst/>
          </a:prstGeom>
          <a:noFill/>
          <a:ln w="9525">
            <a:noFill/>
            <a:miter lim="800000"/>
            <a:headEnd/>
            <a:tailEnd/>
          </a:ln>
        </p:spPr>
        <p:txBody>
          <a:bodyPr/>
          <a:lstStyle/>
          <a:p>
            <a:pPr algn="ctr"/>
            <a:endParaRPr lang="es-ES"/>
          </a:p>
        </p:txBody>
      </p:sp>
      <p:sp>
        <p:nvSpPr>
          <p:cNvPr id="7" name="1 Título"/>
          <p:cNvSpPr txBox="1">
            <a:spLocks/>
          </p:cNvSpPr>
          <p:nvPr/>
        </p:nvSpPr>
        <p:spPr bwMode="auto">
          <a:xfrm>
            <a:off x="-46038" y="-39688"/>
            <a:ext cx="7334251" cy="468313"/>
          </a:xfrm>
          <a:prstGeom prst="rect">
            <a:avLst/>
          </a:prstGeom>
          <a:noFill/>
          <a:ln>
            <a:miter lim="800000"/>
            <a:headEnd/>
            <a:tailEnd/>
          </a:ln>
        </p:spPr>
        <p:txBody>
          <a:bodyPr/>
          <a:lstStyle/>
          <a:p>
            <a:r>
              <a:rPr lang="es-MX" sz="2400" b="1">
                <a:solidFill>
                  <a:schemeClr val="bg1"/>
                </a:solidFill>
                <a:latin typeface="Calibri" pitchFamily="34" charset="0"/>
              </a:rPr>
              <a:t>I. SINCRE</a:t>
            </a:r>
          </a:p>
        </p:txBody>
      </p:sp>
      <p:sp>
        <p:nvSpPr>
          <p:cNvPr id="4098" name="5 Rectángulo"/>
          <p:cNvSpPr>
            <a:spLocks noChangeArrowheads="1"/>
          </p:cNvSpPr>
          <p:nvPr/>
        </p:nvSpPr>
        <p:spPr bwMode="auto">
          <a:xfrm>
            <a:off x="268288" y="2738438"/>
            <a:ext cx="8620125" cy="3446462"/>
          </a:xfrm>
          <a:prstGeom prst="rect">
            <a:avLst/>
          </a:prstGeom>
          <a:noFill/>
          <a:ln w="9525">
            <a:noFill/>
            <a:miter lim="800000"/>
            <a:headEnd/>
            <a:tailEnd/>
          </a:ln>
        </p:spPr>
        <p:txBody>
          <a:bodyPr>
            <a:spAutoFit/>
          </a:bodyPr>
          <a:lstStyle/>
          <a:p>
            <a:pPr algn="just">
              <a:defRPr/>
            </a:pPr>
            <a:r>
              <a:rPr lang="es-MX" sz="2000" b="1" dirty="0">
                <a:solidFill>
                  <a:schemeClr val="tx1">
                    <a:lumMod val="85000"/>
                    <a:lumOff val="15000"/>
                  </a:schemeClr>
                </a:solidFill>
                <a:latin typeface="Arial" pitchFamily="34" charset="0"/>
              </a:rPr>
              <a:t>Evaluación y Mejora: </a:t>
            </a:r>
          </a:p>
          <a:p>
            <a:pPr algn="just">
              <a:defRPr/>
            </a:pPr>
            <a:endParaRPr lang="es-MX" sz="2000" b="1" dirty="0">
              <a:solidFill>
                <a:schemeClr val="tx1">
                  <a:lumMod val="85000"/>
                  <a:lumOff val="15000"/>
                </a:schemeClr>
              </a:solidFill>
              <a:latin typeface="Arial" pitchFamily="34" charset="0"/>
            </a:endParaRPr>
          </a:p>
          <a:p>
            <a:pPr algn="just">
              <a:buFont typeface="Arial" pitchFamily="34" charset="0"/>
              <a:buChar char="•"/>
              <a:defRPr/>
            </a:pPr>
            <a:r>
              <a:rPr lang="es-MX" sz="2000" dirty="0">
                <a:solidFill>
                  <a:schemeClr val="tx1">
                    <a:lumMod val="85000"/>
                    <a:lumOff val="15000"/>
                  </a:schemeClr>
                </a:solidFill>
                <a:latin typeface="Arial" pitchFamily="34" charset="0"/>
              </a:rPr>
              <a:t>Falta de sinergia, claridad y sobre-regulación. </a:t>
            </a:r>
          </a:p>
          <a:p>
            <a:pPr algn="just">
              <a:defRPr/>
            </a:pPr>
            <a:endParaRPr lang="es-MX" sz="600" dirty="0">
              <a:solidFill>
                <a:schemeClr val="tx1">
                  <a:lumMod val="85000"/>
                  <a:lumOff val="15000"/>
                </a:schemeClr>
              </a:solidFill>
              <a:latin typeface="Arial" pitchFamily="34" charset="0"/>
            </a:endParaRPr>
          </a:p>
          <a:p>
            <a:pPr algn="just">
              <a:buFont typeface="Arial" pitchFamily="34" charset="0"/>
              <a:buChar char="•"/>
              <a:defRPr/>
            </a:pPr>
            <a:r>
              <a:rPr lang="es-MX" sz="2000" dirty="0">
                <a:solidFill>
                  <a:schemeClr val="tx1">
                    <a:lumMod val="85000"/>
                    <a:lumOff val="15000"/>
                  </a:schemeClr>
                </a:solidFill>
                <a:latin typeface="Arial" pitchFamily="34" charset="0"/>
              </a:rPr>
              <a:t>Ausencia de estrategia integral que armonice las certificaciones         </a:t>
            </a:r>
            <a:r>
              <a:rPr lang="es-MX" sz="2000" i="1" dirty="0">
                <a:solidFill>
                  <a:schemeClr val="tx1">
                    <a:lumMod val="85000"/>
                    <a:lumOff val="15000"/>
                  </a:schemeClr>
                </a:solidFill>
                <a:latin typeface="Arial" pitchFamily="34" charset="0"/>
              </a:rPr>
              <a:t>(pesos académicos, calidades, duraciones, denominaciones, etc.).  </a:t>
            </a:r>
          </a:p>
          <a:p>
            <a:pPr algn="just">
              <a:buFont typeface="Arial" pitchFamily="34" charset="0"/>
              <a:buChar char="•"/>
              <a:defRPr/>
            </a:pPr>
            <a:endParaRPr lang="es-MX" sz="2000" b="1" dirty="0">
              <a:solidFill>
                <a:schemeClr val="tx1">
                  <a:lumMod val="85000"/>
                  <a:lumOff val="15000"/>
                </a:schemeClr>
              </a:solidFill>
              <a:latin typeface="Arial" pitchFamily="34" charset="0"/>
            </a:endParaRPr>
          </a:p>
          <a:p>
            <a:pPr algn="just">
              <a:defRPr/>
            </a:pPr>
            <a:r>
              <a:rPr lang="es-MX" sz="2000" b="1" dirty="0">
                <a:solidFill>
                  <a:schemeClr val="tx1">
                    <a:lumMod val="85000"/>
                    <a:lumOff val="15000"/>
                  </a:schemeClr>
                </a:solidFill>
                <a:latin typeface="Arial" pitchFamily="34" charset="0"/>
              </a:rPr>
              <a:t>Objetivo:  </a:t>
            </a:r>
          </a:p>
          <a:p>
            <a:pPr algn="just">
              <a:defRPr/>
            </a:pPr>
            <a:endParaRPr lang="es-MX" sz="2000" b="1" dirty="0">
              <a:solidFill>
                <a:schemeClr val="tx1">
                  <a:lumMod val="85000"/>
                  <a:lumOff val="15000"/>
                </a:schemeClr>
              </a:solidFill>
              <a:latin typeface="Arial" pitchFamily="34" charset="0"/>
            </a:endParaRPr>
          </a:p>
          <a:p>
            <a:pPr algn="just">
              <a:buFont typeface="Arial" pitchFamily="34" charset="0"/>
              <a:buChar char="•"/>
              <a:defRPr/>
            </a:pPr>
            <a:r>
              <a:rPr lang="es-MX" sz="2000" dirty="0">
                <a:solidFill>
                  <a:schemeClr val="tx1">
                    <a:lumMod val="85000"/>
                    <a:lumOff val="15000"/>
                  </a:schemeClr>
                </a:solidFill>
                <a:latin typeface="Arial" pitchFamily="34" charset="0"/>
              </a:rPr>
              <a:t>Ordenar las distintas certificaciones de saberes y facilitar el tránsito de educandos.  </a:t>
            </a:r>
            <a:endParaRPr lang="es-MX" sz="2000" b="1" dirty="0">
              <a:solidFill>
                <a:schemeClr val="tx1">
                  <a:lumMod val="85000"/>
                  <a:lumOff val="15000"/>
                </a:schemeClr>
              </a:solidFill>
              <a:latin typeface="Arial" pitchFamily="34" charset="0"/>
            </a:endParaRPr>
          </a:p>
          <a:p>
            <a:pPr algn="ctr">
              <a:defRPr/>
            </a:pPr>
            <a:endParaRPr lang="es-MX" sz="600" b="1" dirty="0">
              <a:solidFill>
                <a:schemeClr val="tx1">
                  <a:lumMod val="85000"/>
                  <a:lumOff val="15000"/>
                </a:schemeClr>
              </a:solidFill>
              <a:latin typeface="Arial" pitchFamily="34" charset="0"/>
            </a:endParaRPr>
          </a:p>
          <a:p>
            <a:pPr algn="ctr">
              <a:defRPr/>
            </a:pPr>
            <a:endParaRPr lang="es-MX" sz="600" b="1" dirty="0">
              <a:solidFill>
                <a:schemeClr val="tx1">
                  <a:lumMod val="85000"/>
                  <a:lumOff val="15000"/>
                </a:schemeClr>
              </a:solidFill>
              <a:latin typeface="Arial" pitchFamily="34" charset="0"/>
            </a:endParaRPr>
          </a:p>
        </p:txBody>
      </p:sp>
      <p:sp>
        <p:nvSpPr>
          <p:cNvPr id="5" name="4 Rectángulo"/>
          <p:cNvSpPr/>
          <p:nvPr/>
        </p:nvSpPr>
        <p:spPr>
          <a:xfrm>
            <a:off x="3343275" y="682625"/>
            <a:ext cx="4818063" cy="177323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pic>
        <p:nvPicPr>
          <p:cNvPr id="186403" name="Picture 12"/>
          <p:cNvPicPr>
            <a:picLocks noChangeAspect="1" noChangeArrowheads="1"/>
          </p:cNvPicPr>
          <p:nvPr/>
        </p:nvPicPr>
        <p:blipFill>
          <a:blip r:embed="rId5"/>
          <a:srcRect/>
          <a:stretch>
            <a:fillRect/>
          </a:stretch>
        </p:blipFill>
        <p:spPr bwMode="auto">
          <a:xfrm>
            <a:off x="219075" y="728663"/>
            <a:ext cx="2360613" cy="885825"/>
          </a:xfrm>
          <a:prstGeom prst="rect">
            <a:avLst/>
          </a:prstGeom>
          <a:noFill/>
          <a:ln w="19050" algn="ctr">
            <a:noFill/>
            <a:miter lim="800000"/>
            <a:headEnd/>
            <a:tailEnd/>
          </a:ln>
        </p:spPr>
      </p:pic>
    </p:spTree>
    <p:controls>
      <p:control spid="186404" name="ShockwaveFlash1" r:id="rId2" imgW="4694400" imgH="1650960"/>
    </p:controls>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CuadroTexto"/>
          <p:cNvSpPr txBox="1">
            <a:spLocks noChangeArrowheads="1"/>
          </p:cNvSpPr>
          <p:nvPr/>
        </p:nvSpPr>
        <p:spPr bwMode="auto">
          <a:xfrm>
            <a:off x="377825" y="833438"/>
            <a:ext cx="5203825" cy="523875"/>
          </a:xfrm>
          <a:prstGeom prst="rect">
            <a:avLst/>
          </a:prstGeom>
          <a:noFill/>
          <a:ln w="9525">
            <a:noFill/>
            <a:miter lim="800000"/>
            <a:headEnd/>
            <a:tailEnd/>
          </a:ln>
        </p:spPr>
        <p:txBody>
          <a:bodyPr>
            <a:spAutoFit/>
          </a:bodyPr>
          <a:lstStyle/>
          <a:p>
            <a:pPr algn="l"/>
            <a:r>
              <a:rPr lang="es-MX" sz="1400" b="1"/>
              <a:t>Alumnos identificados como repetidores </a:t>
            </a:r>
          </a:p>
          <a:p>
            <a:pPr algn="l"/>
            <a:r>
              <a:rPr lang="es-MX" sz="1400" b="1"/>
              <a:t>de grado en el ciclo escolar  2007-2008  y 2008-2009</a:t>
            </a:r>
          </a:p>
        </p:txBody>
      </p:sp>
      <p:graphicFrame>
        <p:nvGraphicFramePr>
          <p:cNvPr id="3" name="3 Gráfico"/>
          <p:cNvGraphicFramePr/>
          <p:nvPr/>
        </p:nvGraphicFramePr>
        <p:xfrm>
          <a:off x="6000760" y="971552"/>
          <a:ext cx="2643206" cy="1600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4 Gráfico"/>
          <p:cNvGraphicFramePr/>
          <p:nvPr/>
        </p:nvGraphicFramePr>
        <p:xfrm>
          <a:off x="6000760" y="2696513"/>
          <a:ext cx="2643206" cy="1807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5 Gráfico"/>
          <p:cNvGraphicFramePr/>
          <p:nvPr/>
        </p:nvGraphicFramePr>
        <p:xfrm>
          <a:off x="6000760" y="4636196"/>
          <a:ext cx="2643206" cy="17373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5 Tabla"/>
          <p:cNvGraphicFramePr>
            <a:graphicFrameLocks noGrp="1"/>
          </p:cNvGraphicFramePr>
          <p:nvPr/>
        </p:nvGraphicFramePr>
        <p:xfrm>
          <a:off x="341313" y="1652588"/>
          <a:ext cx="5336274" cy="4256892"/>
        </p:xfrm>
        <a:graphic>
          <a:graphicData uri="http://schemas.openxmlformats.org/drawingml/2006/table">
            <a:tbl>
              <a:tblPr/>
              <a:tblGrid>
                <a:gridCol w="258095"/>
                <a:gridCol w="944532"/>
                <a:gridCol w="674664"/>
                <a:gridCol w="1364306"/>
                <a:gridCol w="870271"/>
                <a:gridCol w="517926"/>
                <a:gridCol w="706480"/>
              </a:tblGrid>
              <a:tr h="476519">
                <a:tc gridSpan="2">
                  <a:txBody>
                    <a:bodyPr/>
                    <a:lstStyle/>
                    <a:p>
                      <a:pPr algn="ctr" fontAlgn="b"/>
                      <a:r>
                        <a:rPr lang="es-MX" sz="1050" b="1" i="0" u="none" strike="noStrike" dirty="0">
                          <a:solidFill>
                            <a:schemeClr val="bg1"/>
                          </a:solidFill>
                          <a:latin typeface="Calibri"/>
                        </a:rPr>
                        <a:t>NIVEL</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hMerge="1">
                  <a:txBody>
                    <a:bodyPr/>
                    <a:lstStyle/>
                    <a:p>
                      <a:pPr algn="ctr" fontAlgn="b"/>
                      <a:endParaRPr lang="es-MX" sz="900" b="1" i="0" u="none" strike="noStrike" dirty="0">
                        <a:solidFill>
                          <a:schemeClr val="bg1"/>
                        </a:solidFill>
                        <a:latin typeface="Calibri"/>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ctr" fontAlgn="b"/>
                      <a:r>
                        <a:rPr lang="es-MX" sz="1050" b="1" i="0" u="none" strike="noStrike" dirty="0">
                          <a:solidFill>
                            <a:schemeClr val="bg1"/>
                          </a:solidFill>
                          <a:latin typeface="Calibri"/>
                        </a:rPr>
                        <a:t>GRADO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1050" b="1" i="0" u="none" strike="noStrike" kern="1200" dirty="0" smtClean="0">
                          <a:solidFill>
                            <a:schemeClr val="bg1"/>
                          </a:solidFill>
                          <a:latin typeface="Calibri"/>
                          <a:ea typeface="+mn-ea"/>
                          <a:cs typeface="+mn-cs"/>
                        </a:rPr>
                        <a:t>TOTAL DE ALUMNOS</a:t>
                      </a:r>
                    </a:p>
                    <a:p>
                      <a:pPr algn="ctr" fontAlgn="b"/>
                      <a:r>
                        <a:rPr lang="es-MX" sz="1050" b="1" i="0" u="none" strike="noStrike" kern="1200" dirty="0" smtClean="0">
                          <a:solidFill>
                            <a:schemeClr val="bg1"/>
                          </a:solidFill>
                          <a:latin typeface="Calibri"/>
                          <a:ea typeface="+mn-ea"/>
                          <a:cs typeface="+mn-cs"/>
                        </a:rPr>
                        <a:t>(2007-2008)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1050" b="1" i="0" u="none" strike="noStrike" dirty="0" smtClean="0">
                          <a:solidFill>
                            <a:schemeClr val="bg1"/>
                          </a:solidFill>
                          <a:latin typeface="Calibri"/>
                        </a:rPr>
                        <a:t>REPETIDORES</a:t>
                      </a:r>
                      <a:endParaRPr lang="es-MX" sz="1050" b="1" i="0" u="none" strike="noStrike" dirty="0">
                        <a:solidFill>
                          <a:schemeClr val="bg1"/>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fontAlgn="b"/>
                      <a:r>
                        <a:rPr lang="es-MX" sz="1050" b="1" i="0" u="none" strike="noStrike" dirty="0" smtClean="0">
                          <a:solidFill>
                            <a:schemeClr val="bg1"/>
                          </a:solidFill>
                          <a:latin typeface="Calibri"/>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050" b="1" i="0" u="none" strike="noStrike" dirty="0" smtClean="0">
                          <a:solidFill>
                            <a:schemeClr val="bg1"/>
                          </a:solidFill>
                          <a:latin typeface="+mn-lt"/>
                        </a:rPr>
                        <a:t>TOTAL</a:t>
                      </a:r>
                      <a:r>
                        <a:rPr lang="es-MX" sz="1050" b="1" i="0" u="none" strike="noStrike" baseline="0" dirty="0" smtClean="0">
                          <a:solidFill>
                            <a:schemeClr val="bg1"/>
                          </a:solidFill>
                          <a:latin typeface="+mn-lt"/>
                        </a:rPr>
                        <a:t> POR NIVEL</a:t>
                      </a:r>
                      <a:endParaRPr lang="es-MX" sz="1050" b="1" i="0" u="none" strike="noStrike" dirty="0" smtClean="0">
                        <a:solidFill>
                          <a:schemeClr val="bg1"/>
                        </a:solidFill>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c>
                  <a:txBody>
                    <a:bodyPr/>
                    <a:lstStyle/>
                    <a:p>
                      <a:pPr algn="ctr" fontAlgn="b"/>
                      <a:r>
                        <a:rPr lang="es-MX" sz="1050" b="0" i="0" u="none" strike="noStrike" dirty="0">
                          <a:solidFill>
                            <a:srgbClr val="000000"/>
                          </a:solidFill>
                          <a:latin typeface="Calibri"/>
                        </a:rPr>
                        <a:t>PREESCOLAR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dirty="0">
                          <a:solidFill>
                            <a:srgbClr val="000000"/>
                          </a:solidFill>
                          <a:latin typeface="Calibri"/>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381,028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dirty="0">
                          <a:solidFill>
                            <a:srgbClr val="000000"/>
                          </a:solidFill>
                          <a:latin typeface="Calibri"/>
                        </a:rPr>
                        <a:t>2,009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rowSpan="3">
                  <a:txBody>
                    <a:bodyPr/>
                    <a:lstStyle/>
                    <a:p>
                      <a:pPr algn="ctr" rtl="0" fontAlgn="b"/>
                      <a:r>
                        <a:rPr lang="es-MX" sz="1050" b="0" i="0" u="none" strike="noStrike" dirty="0" smtClean="0">
                          <a:solidFill>
                            <a:srgbClr val="000000"/>
                          </a:solidFill>
                          <a:latin typeface="Calibri"/>
                        </a:rPr>
                        <a:t>9,105</a:t>
                      </a:r>
                    </a:p>
                    <a:p>
                      <a:pPr algn="ctr" rtl="0" fontAlgn="b"/>
                      <a:r>
                        <a:rPr lang="es-MX" sz="1050" b="0" i="0" u="none" strike="noStrike" dirty="0" smtClean="0">
                          <a:solidFill>
                            <a:srgbClr val="000000"/>
                          </a:solidFill>
                          <a:latin typeface="Calibri"/>
                        </a:rPr>
                        <a:t>(0.2%)</a:t>
                      </a:r>
                      <a:endParaRPr lang="es-MX" sz="1050" b="0" i="0" u="none" strike="noStrike" dirty="0">
                        <a:solidFill>
                          <a:srgbClr val="000000"/>
                        </a:solidFill>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c>
                  <a:txBody>
                    <a:bodyPr/>
                    <a:lstStyle/>
                    <a:p>
                      <a:pPr algn="ctr" fontAlgn="b"/>
                      <a:r>
                        <a:rPr lang="es-MX" sz="1050" b="0" i="0" u="none" strike="noStrike" dirty="0">
                          <a:solidFill>
                            <a:srgbClr val="000000"/>
                          </a:solidFill>
                          <a:latin typeface="Calibri"/>
                        </a:rPr>
                        <a:t>PREESCOLAR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s-MX" sz="1050" b="0" i="0" u="none" strike="noStrike" dirty="0">
                          <a:solidFill>
                            <a:srgbClr val="000000"/>
                          </a:solidFill>
                          <a:latin typeface="Calibri"/>
                        </a:rPr>
                        <a: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b"/>
                      <a:r>
                        <a:rPr lang="es-MX" sz="1050" b="0" i="0" u="none" strike="noStrike" dirty="0">
                          <a:solidFill>
                            <a:srgbClr val="000000"/>
                          </a:solidFill>
                          <a:latin typeface="Calibri"/>
                        </a:rPr>
                        <a:t>1,569,347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s-MX" sz="1050" b="0" i="0" u="none" strike="noStrike" dirty="0">
                          <a:solidFill>
                            <a:srgbClr val="000000"/>
                          </a:solidFill>
                          <a:latin typeface="Calibri"/>
                        </a:rPr>
                        <a:t>3,413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b"/>
                      <a:r>
                        <a:rPr lang="es-MX" sz="1050" b="0" i="0" u="none" strike="noStrike" dirty="0">
                          <a:solidFill>
                            <a:srgbClr val="000000"/>
                          </a:solidFill>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es-MX"/>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7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6">
                        <a:lumMod val="75000"/>
                      </a:schemeClr>
                    </a:solidFill>
                  </a:tcPr>
                </a:tc>
                <a:tc>
                  <a:txBody>
                    <a:bodyPr/>
                    <a:lstStyle/>
                    <a:p>
                      <a:pPr algn="ctr" fontAlgn="b"/>
                      <a:r>
                        <a:rPr lang="es-MX" sz="1050" b="0" i="0" u="none" strike="noStrike" dirty="0">
                          <a:solidFill>
                            <a:srgbClr val="000000"/>
                          </a:solidFill>
                          <a:latin typeface="Calibri"/>
                        </a:rPr>
                        <a:t>PREESCOLAR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a:solidFill>
                            <a:srgbClr val="000000"/>
                          </a:solidFill>
                          <a:latin typeface="Calibri"/>
                        </a:rPr>
                        <a:t>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2,225,881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dirty="0">
                          <a:solidFill>
                            <a:srgbClr val="000000"/>
                          </a:solidFill>
                          <a:latin typeface="Calibri"/>
                        </a:rPr>
                        <a:t>3,683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vMerge="1">
                  <a:txBody>
                    <a:bodyPr/>
                    <a:lstStyle/>
                    <a:p>
                      <a:endParaRPr lang="es-MX"/>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lumMod val="7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b"/>
                      <a:r>
                        <a:rPr lang="es-MX" sz="1050" b="0" i="0" u="none" strike="noStrike" dirty="0">
                          <a:solidFill>
                            <a:srgbClr val="000000"/>
                          </a:solidFill>
                          <a:latin typeface="Calibri"/>
                        </a:rPr>
                        <a:t>PRIMARIA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1050" b="0" i="0" u="none" strike="noStrike" dirty="0">
                          <a:solidFill>
                            <a:srgbClr val="000000"/>
                          </a:solidFill>
                          <a:latin typeface="Calibri"/>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b"/>
                      <a:r>
                        <a:rPr lang="es-MX" sz="1050" b="0" i="0" u="none" strike="noStrike" dirty="0">
                          <a:solidFill>
                            <a:srgbClr val="000000"/>
                          </a:solidFill>
                          <a:latin typeface="Calibri"/>
                        </a:rPr>
                        <a:t>2,522,989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1050" b="0" i="0" u="none" strike="noStrike" dirty="0">
                          <a:solidFill>
                            <a:srgbClr val="000000"/>
                          </a:solidFill>
                          <a:latin typeface="Calibri"/>
                        </a:rPr>
                        <a:t>117,639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b"/>
                      <a:r>
                        <a:rPr lang="es-MX" sz="1050" b="0" i="0" u="none" strike="noStrike" dirty="0">
                          <a:solidFill>
                            <a:srgbClr val="000000"/>
                          </a:solidFill>
                          <a:latin typeface="Calibri"/>
                        </a:rPr>
                        <a:t>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rowSpan="6">
                  <a:txBody>
                    <a:bodyPr/>
                    <a:lstStyle/>
                    <a:p>
                      <a:pPr algn="ctr" rtl="0" fontAlgn="b"/>
                      <a:r>
                        <a:rPr lang="es-MX" sz="1050" b="0" i="0" u="none" strike="noStrike" dirty="0" smtClean="0">
                          <a:solidFill>
                            <a:srgbClr val="000000"/>
                          </a:solidFill>
                          <a:latin typeface="Calibri"/>
                        </a:rPr>
                        <a:t>425,227</a:t>
                      </a:r>
                    </a:p>
                    <a:p>
                      <a:pPr marL="0" marR="0" indent="0" algn="ctr" defTabSz="914400" rtl="0" eaLnBrk="1" fontAlgn="b" latinLnBrk="0" hangingPunct="1">
                        <a:lnSpc>
                          <a:spcPct val="100000"/>
                        </a:lnSpc>
                        <a:spcBef>
                          <a:spcPts val="0"/>
                        </a:spcBef>
                        <a:spcAft>
                          <a:spcPts val="0"/>
                        </a:spcAft>
                        <a:buClrTx/>
                        <a:buSzTx/>
                        <a:buFontTx/>
                        <a:buNone/>
                        <a:tabLst/>
                        <a:defRPr/>
                      </a:pPr>
                      <a:r>
                        <a:rPr lang="es-MX" sz="1050" b="0" i="0" u="none" strike="noStrike" dirty="0" smtClean="0">
                          <a:solidFill>
                            <a:srgbClr val="000000"/>
                          </a:solidFill>
                          <a:latin typeface="+mn-lt"/>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b"/>
                      <a:r>
                        <a:rPr lang="es-MX" sz="1050" b="0" i="0" u="none" strike="noStrike" dirty="0">
                          <a:solidFill>
                            <a:srgbClr val="000000"/>
                          </a:solidFill>
                          <a:latin typeface="Calibri"/>
                        </a:rPr>
                        <a:t>PRIMARIA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a:solidFill>
                            <a:srgbClr val="000000"/>
                          </a:solidFill>
                          <a:latin typeface="Calibri"/>
                        </a:rPr>
                        <a: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2,449,154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dirty="0">
                          <a:solidFill>
                            <a:srgbClr val="000000"/>
                          </a:solidFill>
                          <a:latin typeface="Calibri"/>
                        </a:rPr>
                        <a:t>118,220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endParaRPr lang="es-MX"/>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b"/>
                      <a:r>
                        <a:rPr lang="es-MX" sz="1050" b="0" i="0" u="none" strike="noStrike" dirty="0">
                          <a:solidFill>
                            <a:srgbClr val="000000"/>
                          </a:solidFill>
                          <a:latin typeface="Calibri"/>
                        </a:rPr>
                        <a:t>PRIMARIA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1050" b="0" i="0" u="none" strike="noStrike" dirty="0">
                          <a:solidFill>
                            <a:srgbClr val="000000"/>
                          </a:solidFill>
                          <a:latin typeface="Calibri"/>
                        </a:rPr>
                        <a:t>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b"/>
                      <a:r>
                        <a:rPr lang="es-MX" sz="1050" b="0" i="0" u="none" strike="noStrike" dirty="0">
                          <a:solidFill>
                            <a:srgbClr val="000000"/>
                          </a:solidFill>
                          <a:latin typeface="Calibri"/>
                        </a:rPr>
                        <a:t>2,269,110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1050" b="0" i="0" u="none" strike="noStrike" dirty="0">
                          <a:solidFill>
                            <a:srgbClr val="000000"/>
                          </a:solidFill>
                          <a:latin typeface="Calibri"/>
                        </a:rPr>
                        <a:t>77,858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b"/>
                      <a:r>
                        <a:rPr lang="es-MX" sz="1050" b="0" i="0" u="none" strike="noStrike" dirty="0">
                          <a:solidFill>
                            <a:srgbClr val="000000"/>
                          </a:solidFill>
                          <a:latin typeface="Calibri"/>
                        </a:rPr>
                        <a:t>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vMerge="1">
                  <a:txBody>
                    <a:bodyPr/>
                    <a:lstStyle/>
                    <a:p>
                      <a:endParaRPr lang="es-MX"/>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b"/>
                      <a:r>
                        <a:rPr lang="es-MX" sz="1050" b="0" i="0" u="none" strike="noStrike" dirty="0">
                          <a:solidFill>
                            <a:srgbClr val="000000"/>
                          </a:solidFill>
                          <a:latin typeface="Calibri"/>
                        </a:rPr>
                        <a:t>PRIMARIA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a:solidFill>
                            <a:srgbClr val="000000"/>
                          </a:solidFill>
                          <a:latin typeface="Calibri"/>
                        </a:rPr>
                        <a:t>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a:solidFill>
                            <a:srgbClr val="000000"/>
                          </a:solidFill>
                          <a:latin typeface="Calibri"/>
                        </a:rPr>
                        <a:t>2,224,969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a:solidFill>
                            <a:srgbClr val="000000"/>
                          </a:solidFill>
                          <a:latin typeface="Calibri"/>
                        </a:rPr>
                        <a:t>60,754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endParaRPr lang="es-MX"/>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r>
              <a:tr h="254141">
                <a:tc>
                  <a:txBody>
                    <a:bodyPr/>
                    <a:lstStyle/>
                    <a:p>
                      <a:pPr algn="ctr" fontAlgn="b"/>
                      <a:endParaRPr lang="es-MX" sz="900" b="0" i="0" u="none" strike="noStrike">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b"/>
                      <a:r>
                        <a:rPr lang="es-MX" sz="1050" b="0" i="0" u="none" strike="noStrike" dirty="0">
                          <a:solidFill>
                            <a:srgbClr val="000000"/>
                          </a:solidFill>
                          <a:latin typeface="Calibri"/>
                        </a:rPr>
                        <a:t>PRIMARIA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1050" b="0" i="0" u="none" strike="noStrike">
                          <a:solidFill>
                            <a:srgbClr val="000000"/>
                          </a:solidFill>
                          <a:latin typeface="Calibri"/>
                        </a:rPr>
                        <a:t>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b"/>
                      <a:r>
                        <a:rPr lang="es-MX" sz="1050" b="0" i="0" u="none" strike="noStrike">
                          <a:solidFill>
                            <a:srgbClr val="000000"/>
                          </a:solidFill>
                          <a:latin typeface="Calibri"/>
                        </a:rPr>
                        <a:t>2,188,316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s-MX" sz="1050" b="0" i="0" u="none" strike="noStrike">
                          <a:solidFill>
                            <a:srgbClr val="000000"/>
                          </a:solidFill>
                          <a:latin typeface="Calibri"/>
                        </a:rPr>
                        <a:t>45,026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fontAlgn="b"/>
                      <a:r>
                        <a:rPr lang="es-MX" sz="1050" b="0" i="0" u="none" strike="noStrike" dirty="0">
                          <a:solidFill>
                            <a:srgbClr val="000000"/>
                          </a:solidFill>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vMerge="1">
                  <a:txBody>
                    <a:bodyPr/>
                    <a:lstStyle/>
                    <a:p>
                      <a:endParaRPr lang="es-MX"/>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b"/>
                      <a:r>
                        <a:rPr lang="es-MX" sz="1050" b="0" i="0" u="none" strike="noStrike" dirty="0">
                          <a:solidFill>
                            <a:srgbClr val="000000"/>
                          </a:solidFill>
                          <a:latin typeface="Calibri"/>
                        </a:rPr>
                        <a:t>PRIMARIA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dirty="0">
                          <a:solidFill>
                            <a:srgbClr val="000000"/>
                          </a:solidFill>
                          <a:latin typeface="Calibri"/>
                        </a:rPr>
                        <a:t>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2,202,497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dirty="0">
                          <a:solidFill>
                            <a:srgbClr val="000000"/>
                          </a:solidFill>
                          <a:latin typeface="Calibri"/>
                        </a:rPr>
                        <a:t>5,730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0.3%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vMerge="1">
                  <a:txBody>
                    <a:bodyPr/>
                    <a:lstStyle/>
                    <a:p>
                      <a:endParaRPr lang="es-MX"/>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5">
                        <a:lumMod val="7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s-MX" sz="1050" b="0" i="0" u="none" strike="noStrike" dirty="0">
                          <a:solidFill>
                            <a:srgbClr val="000000"/>
                          </a:solidFill>
                          <a:latin typeface="Calibri"/>
                        </a:rPr>
                        <a:t>SECUNDARIA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s-MX" sz="1050" b="0" i="0" u="none" strike="noStrike" dirty="0">
                          <a:solidFill>
                            <a:srgbClr val="000000"/>
                          </a:solidFill>
                          <a:latin typeface="Calibri"/>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b"/>
                      <a:r>
                        <a:rPr lang="es-MX" sz="1050" b="0" i="0" u="none" strike="noStrike" dirty="0">
                          <a:solidFill>
                            <a:srgbClr val="000000"/>
                          </a:solidFill>
                          <a:latin typeface="Calibri"/>
                        </a:rPr>
                        <a:t>2,014,225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s-MX" sz="1050" b="0" i="0" u="none" strike="noStrike" dirty="0">
                          <a:solidFill>
                            <a:srgbClr val="000000"/>
                          </a:solidFill>
                          <a:latin typeface="Calibri"/>
                        </a:rPr>
                        <a:t>25,759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b"/>
                      <a:r>
                        <a:rPr lang="es-MX" sz="1050" b="0" i="0" u="none" strike="noStrike" dirty="0">
                          <a:solidFill>
                            <a:srgbClr val="000000"/>
                          </a:solidFill>
                          <a:latin typeface="Calibri"/>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rowSpan="3">
                  <a:txBody>
                    <a:bodyPr/>
                    <a:lstStyle/>
                    <a:p>
                      <a:pPr algn="ctr" rtl="0" fontAlgn="b"/>
                      <a:r>
                        <a:rPr lang="es-MX" sz="1050" b="0" i="0" u="none" strike="noStrike" dirty="0" smtClean="0">
                          <a:solidFill>
                            <a:srgbClr val="000000"/>
                          </a:solidFill>
                          <a:latin typeface="Calibri"/>
                        </a:rPr>
                        <a:t>68,674</a:t>
                      </a:r>
                    </a:p>
                    <a:p>
                      <a:pPr marL="0" marR="0" indent="0" algn="ctr" defTabSz="914400" rtl="0" eaLnBrk="1" fontAlgn="b" latinLnBrk="0" hangingPunct="1">
                        <a:lnSpc>
                          <a:spcPct val="100000"/>
                        </a:lnSpc>
                        <a:spcBef>
                          <a:spcPts val="0"/>
                        </a:spcBef>
                        <a:spcAft>
                          <a:spcPts val="0"/>
                        </a:spcAft>
                        <a:buClrTx/>
                        <a:buSzTx/>
                        <a:buFontTx/>
                        <a:buNone/>
                        <a:tabLst/>
                        <a:defRPr/>
                      </a:pPr>
                      <a:r>
                        <a:rPr lang="es-MX" sz="1050" b="0" i="0" u="none" strike="noStrike" dirty="0" smtClean="0">
                          <a:solidFill>
                            <a:srgbClr val="000000"/>
                          </a:solidFill>
                          <a:latin typeface="+mn-lt"/>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s-MX" sz="1050" b="0" i="0" u="none" strike="noStrike">
                          <a:solidFill>
                            <a:srgbClr val="000000"/>
                          </a:solidFill>
                          <a:latin typeface="Calibri"/>
                        </a:rPr>
                        <a:t>SECUNDARIA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a:solidFill>
                            <a:srgbClr val="000000"/>
                          </a:solidFill>
                          <a:latin typeface="Calibri"/>
                        </a:rPr>
                        <a: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1,922,830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MX" sz="1050" b="0" i="0" u="none" strike="noStrike" dirty="0">
                          <a:solidFill>
                            <a:srgbClr val="000000"/>
                          </a:solidFill>
                          <a:latin typeface="Calibri"/>
                        </a:rPr>
                        <a:t>29,933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s-MX" sz="1050" b="0" i="0" u="none" strike="noStrike" dirty="0">
                          <a:solidFill>
                            <a:srgbClr val="000000"/>
                          </a:solidFill>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endParaRPr lang="es-MX"/>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lumMod val="7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3">
                        <a:lumMod val="75000"/>
                      </a:schemeClr>
                    </a:solidFill>
                  </a:tcPr>
                </a:tc>
                <a:tc>
                  <a:txBody>
                    <a:bodyPr/>
                    <a:lstStyle/>
                    <a:p>
                      <a:pPr algn="ctr" fontAlgn="b"/>
                      <a:r>
                        <a:rPr lang="es-MX" sz="1050" b="0" i="0" u="none" strike="noStrike" dirty="0">
                          <a:solidFill>
                            <a:srgbClr val="000000"/>
                          </a:solidFill>
                          <a:latin typeface="Calibri"/>
                        </a:rPr>
                        <a:t>SECUNDARIA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s-MX" sz="1050" b="0" i="0" u="none" strike="noStrike">
                          <a:solidFill>
                            <a:srgbClr val="000000"/>
                          </a:solidFill>
                          <a:latin typeface="Calibri"/>
                        </a:rPr>
                        <a:t>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b"/>
                      <a:r>
                        <a:rPr lang="es-MX" sz="1050" b="0" i="0" u="none" strike="noStrike">
                          <a:solidFill>
                            <a:srgbClr val="000000"/>
                          </a:solidFill>
                          <a:latin typeface="Calibri"/>
                        </a:rPr>
                        <a:t>1,887,550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s-MX" sz="1050" b="0" i="0" u="none" strike="noStrike">
                          <a:solidFill>
                            <a:srgbClr val="000000"/>
                          </a:solidFill>
                          <a:latin typeface="Calibri"/>
                        </a:rPr>
                        <a:t>12,982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b"/>
                      <a:r>
                        <a:rPr lang="es-MX" sz="1050" b="0" i="0" u="none" strike="noStrike" dirty="0">
                          <a:solidFill>
                            <a:srgbClr val="000000"/>
                          </a:solidFill>
                          <a:latin typeface="Calibri"/>
                        </a:rPr>
                        <a:t>0.7%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endParaRPr lang="es-MX"/>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lumMod val="75000"/>
                      </a:schemeClr>
                    </a:solidFill>
                  </a:tcPr>
                </a:tc>
              </a:tr>
              <a:tr h="254141">
                <a:tc>
                  <a:txBody>
                    <a:bodyPr/>
                    <a:lstStyle/>
                    <a:p>
                      <a:pPr algn="ctr" fontAlgn="b"/>
                      <a:endParaRPr lang="es-MX" sz="900" b="0" i="0" u="none" strike="noStrike" dirty="0">
                        <a:solidFill>
                          <a:srgbClr val="000000"/>
                        </a:solidFill>
                        <a:latin typeface="Calibri"/>
                      </a:endParaRP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s-MX" sz="1050" b="0" i="0" u="none" strike="noStrike" dirty="0" smtClean="0">
                          <a:solidFill>
                            <a:srgbClr val="000000"/>
                          </a:solidFill>
                          <a:latin typeface="Calibri"/>
                        </a:rPr>
                        <a:t>OTROS</a:t>
                      </a:r>
                      <a:r>
                        <a:rPr lang="es-MX" sz="1050" b="0" i="0" u="none" strike="noStrike" baseline="0" dirty="0" smtClean="0">
                          <a:solidFill>
                            <a:srgbClr val="000000"/>
                          </a:solidFill>
                          <a:latin typeface="Calibri"/>
                        </a:rPr>
                        <a:t> NIVELES</a:t>
                      </a:r>
                      <a:endParaRPr lang="es-MX" sz="105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r>
                        <a:rPr lang="es-MX" sz="1050" b="0" i="0" u="none" strike="noStrike" dirty="0" smtClean="0">
                          <a:solidFill>
                            <a:srgbClr val="000000"/>
                          </a:solidFill>
                          <a:latin typeface="Calibri"/>
                        </a:rPr>
                        <a:t>-</a:t>
                      </a:r>
                      <a:endParaRPr lang="es-MX" sz="1050" b="0" i="0" u="none" strike="noStrike" dirty="0">
                        <a:solidFill>
                          <a:srgbClr val="000000"/>
                        </a:solidFill>
                        <a:latin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rtl="0" fontAlgn="b"/>
                      <a:r>
                        <a:rPr lang="es-MX" sz="1050" b="0" i="0" u="none" strike="noStrike">
                          <a:solidFill>
                            <a:srgbClr val="000000"/>
                          </a:solidFill>
                          <a:latin typeface="Calibri"/>
                        </a:rPr>
                        <a:t>39,945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b"/>
                      <a:endParaRPr lang="es-MX" sz="1050" b="0" i="0" u="none" strike="noStrike" dirty="0">
                        <a:solidFill>
                          <a:srgbClr val="000000"/>
                        </a:solidFill>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rtl="0" fontAlgn="b"/>
                      <a:endParaRPr lang="es-MX" sz="1050" b="0" i="0" u="none" strike="noStrike" dirty="0">
                        <a:solidFill>
                          <a:srgbClr val="000000"/>
                        </a:solidFill>
                        <a:latin typeface="Calibri"/>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rtl="0" fontAlgn="b"/>
                      <a:r>
                        <a:rPr lang="es-MX" sz="1050" b="0" i="0" u="none" strike="noStrike" dirty="0">
                          <a:solidFill>
                            <a:srgbClr val="000000"/>
                          </a:solidFill>
                          <a:latin typeface="Calibri"/>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476540">
                <a:tc>
                  <a:txBody>
                    <a:bodyPr/>
                    <a:lstStyle/>
                    <a:p>
                      <a:pPr algn="l" fontAlgn="b"/>
                      <a:endParaRPr lang="es-MX" sz="900" b="0" i="0" u="none" strike="noStrike" dirty="0">
                        <a:solidFill>
                          <a:srgbClr val="000000"/>
                        </a:solidFill>
                        <a:latin typeface="Calibri"/>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es-MX" sz="900" b="0" i="0" u="none" strike="noStrike">
                          <a:solidFill>
                            <a:srgbClr val="000000"/>
                          </a:solidFill>
                          <a:latin typeface="Calibri"/>
                        </a:rPr>
                        <a:t> </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s-MX" sz="1100" b="1" i="0" u="none" strike="noStrike" dirty="0">
                          <a:solidFill>
                            <a:schemeClr val="bg1"/>
                          </a:solidFill>
                          <a:latin typeface="Calibri"/>
                        </a:rPr>
                        <a:t>TOTAL</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ctr" rtl="0" fontAlgn="b"/>
                      <a:r>
                        <a:rPr lang="es-MX" sz="1100" b="1" i="0" u="none" strike="noStrike" dirty="0">
                          <a:solidFill>
                            <a:schemeClr val="bg1"/>
                          </a:solidFill>
                          <a:latin typeface="Calibri"/>
                        </a:rPr>
                        <a:t>23,897,841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ctr" fontAlgn="b"/>
                      <a:r>
                        <a:rPr lang="es-MX" sz="1100" b="1" i="0" u="none" strike="noStrike" dirty="0">
                          <a:solidFill>
                            <a:schemeClr val="bg1"/>
                          </a:solidFill>
                          <a:latin typeface="Calibri"/>
                        </a:rPr>
                        <a:t>503,006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ctr" rtl="0" fontAlgn="b"/>
                      <a:r>
                        <a:rPr lang="es-MX" sz="1100" b="1" i="0" u="none" strike="noStrike" dirty="0" smtClean="0">
                          <a:solidFill>
                            <a:schemeClr val="bg1"/>
                          </a:solidFill>
                          <a:latin typeface="Calibri"/>
                        </a:rPr>
                        <a:t>2.1%</a:t>
                      </a:r>
                      <a:endParaRPr lang="es-MX" sz="1100" b="1" i="0" u="none" strike="noStrike" dirty="0">
                        <a:solidFill>
                          <a:schemeClr val="bg1"/>
                        </a:solidFill>
                        <a:latin typeface="Calibri"/>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ctr" fontAlgn="ctr"/>
                      <a:r>
                        <a:rPr lang="es-MX" sz="1100" b="1" i="0" u="none" strike="noStrike" dirty="0" smtClean="0">
                          <a:solidFill>
                            <a:schemeClr val="bg1"/>
                          </a:solidFill>
                          <a:latin typeface="+mn-lt"/>
                        </a:rPr>
                        <a:t>503,006</a:t>
                      </a:r>
                      <a:r>
                        <a:rPr lang="es-MX" sz="1100" b="1" i="0" u="none" strike="noStrike" dirty="0">
                          <a:solidFill>
                            <a:schemeClr val="bg1"/>
                          </a:solidFill>
                          <a:latin typeface="Calibri"/>
                        </a:rPr>
                        <a:t> </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tx1">
                        <a:lumMod val="75000"/>
                        <a:lumOff val="25000"/>
                      </a:scheme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77838" y="741363"/>
          <a:ext cx="5199108" cy="2451510"/>
        </p:xfrm>
        <a:graphic>
          <a:graphicData uri="http://schemas.openxmlformats.org/drawingml/2006/table">
            <a:tbl>
              <a:tblPr/>
              <a:tblGrid>
                <a:gridCol w="1612127"/>
                <a:gridCol w="1188943"/>
                <a:gridCol w="1188943"/>
                <a:gridCol w="1209095"/>
              </a:tblGrid>
              <a:tr h="241561">
                <a:tc>
                  <a:txBody>
                    <a:bodyPr/>
                    <a:lstStyle/>
                    <a:p>
                      <a:pPr algn="ctr">
                        <a:spcAft>
                          <a:spcPts val="0"/>
                        </a:spcAft>
                      </a:pPr>
                      <a:r>
                        <a:rPr lang="es-MX" sz="1100" b="1" dirty="0">
                          <a:solidFill>
                            <a:schemeClr val="bg1"/>
                          </a:solidFill>
                          <a:latin typeface="Arial"/>
                          <a:ea typeface="Calibri"/>
                          <a:cs typeface="Times New Roman"/>
                        </a:rPr>
                        <a:t>EDAD</a:t>
                      </a:r>
                      <a:endParaRPr lang="es-MX" sz="16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a:spcAft>
                          <a:spcPts val="0"/>
                        </a:spcAft>
                      </a:pPr>
                      <a:r>
                        <a:rPr lang="es-MX" sz="1100" b="1" dirty="0">
                          <a:solidFill>
                            <a:schemeClr val="bg1"/>
                          </a:solidFill>
                          <a:latin typeface="Arial"/>
                          <a:ea typeface="Calibri"/>
                          <a:cs typeface="Times New Roman"/>
                        </a:rPr>
                        <a:t>1°</a:t>
                      </a:r>
                      <a:endParaRPr lang="es-MX" sz="16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a:spcAft>
                          <a:spcPts val="0"/>
                        </a:spcAft>
                      </a:pPr>
                      <a:r>
                        <a:rPr lang="es-MX" sz="1100" b="1" dirty="0">
                          <a:solidFill>
                            <a:schemeClr val="bg1"/>
                          </a:solidFill>
                          <a:latin typeface="Arial"/>
                          <a:ea typeface="Calibri"/>
                          <a:cs typeface="Times New Roman"/>
                        </a:rPr>
                        <a:t>2°</a:t>
                      </a:r>
                      <a:endParaRPr lang="es-MX" sz="16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c>
                  <a:txBody>
                    <a:bodyPr/>
                    <a:lstStyle/>
                    <a:p>
                      <a:pPr algn="ctr">
                        <a:spcAft>
                          <a:spcPts val="0"/>
                        </a:spcAft>
                      </a:pPr>
                      <a:r>
                        <a:rPr lang="es-MX" sz="1100" dirty="0">
                          <a:solidFill>
                            <a:schemeClr val="bg1"/>
                          </a:solidFill>
                          <a:latin typeface="Arial"/>
                          <a:ea typeface="Calibri"/>
                          <a:cs typeface="Times New Roman"/>
                        </a:rPr>
                        <a:t>SUMA</a:t>
                      </a:r>
                      <a:endParaRPr lang="es-MX" sz="16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75000"/>
                        <a:lumOff val="25000"/>
                      </a:schemeClr>
                    </a:solidFill>
                  </a:tcPr>
                </a:tc>
              </a:tr>
              <a:tr h="253909">
                <a:tc>
                  <a:txBody>
                    <a:bodyPr/>
                    <a:lstStyle/>
                    <a:p>
                      <a:pPr algn="ctr">
                        <a:spcAft>
                          <a:spcPts val="0"/>
                        </a:spcAft>
                      </a:pPr>
                      <a:r>
                        <a:rPr lang="es-MX" sz="1050" b="1" dirty="0">
                          <a:solidFill>
                            <a:schemeClr val="bg1"/>
                          </a:solidFill>
                          <a:latin typeface="Arial"/>
                          <a:ea typeface="Calibri"/>
                          <a:cs typeface="Times New Roman"/>
                        </a:rPr>
                        <a:t>TOTAL</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es-MX" sz="1050" b="1" dirty="0">
                          <a:solidFill>
                            <a:schemeClr val="bg1"/>
                          </a:solidFill>
                          <a:latin typeface="Arial"/>
                          <a:ea typeface="Calibri"/>
                          <a:cs typeface="Times New Roman"/>
                        </a:rPr>
                        <a:t>49,726</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es-MX" sz="1050" b="1" dirty="0">
                          <a:solidFill>
                            <a:schemeClr val="bg1"/>
                          </a:solidFill>
                          <a:latin typeface="Arial"/>
                          <a:ea typeface="Calibri"/>
                          <a:cs typeface="Times New Roman"/>
                        </a:rPr>
                        <a:t>292,471</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es-MX" sz="1050" b="1" dirty="0">
                          <a:solidFill>
                            <a:schemeClr val="bg1"/>
                          </a:solidFill>
                          <a:latin typeface="Arial"/>
                          <a:ea typeface="Calibri"/>
                          <a:cs typeface="Times New Roman"/>
                        </a:rPr>
                        <a:t>342,197</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r>
              <a:tr h="244505">
                <a:tc>
                  <a:txBody>
                    <a:bodyPr/>
                    <a:lstStyle/>
                    <a:p>
                      <a:pPr algn="ctr">
                        <a:spcAft>
                          <a:spcPts val="0"/>
                        </a:spcAft>
                      </a:pPr>
                      <a:r>
                        <a:rPr lang="es-MX" sz="1050" dirty="0">
                          <a:latin typeface="Arial"/>
                          <a:ea typeface="Calibri"/>
                          <a:cs typeface="Times New Roman"/>
                        </a:rPr>
                        <a:t>08 AÑOS</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a:latin typeface="Arial"/>
                          <a:ea typeface="Calibri"/>
                          <a:cs typeface="Times New Roman"/>
                        </a:rPr>
                        <a:t>29,101</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dirty="0">
                          <a:latin typeface="Arial"/>
                          <a:ea typeface="Calibri"/>
                          <a:cs typeface="Times New Roman"/>
                        </a:rPr>
                        <a:t>204,600</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dirty="0">
                          <a:solidFill>
                            <a:schemeClr val="bg1"/>
                          </a:solidFill>
                          <a:latin typeface="Arial"/>
                          <a:ea typeface="Calibri"/>
                          <a:cs typeface="Times New Roman"/>
                        </a:rPr>
                        <a:t>233,701</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r>
              <a:tr h="244505">
                <a:tc>
                  <a:txBody>
                    <a:bodyPr/>
                    <a:lstStyle/>
                    <a:p>
                      <a:pPr algn="ctr">
                        <a:spcAft>
                          <a:spcPts val="0"/>
                        </a:spcAft>
                      </a:pPr>
                      <a:r>
                        <a:rPr lang="es-MX" sz="1050" dirty="0">
                          <a:latin typeface="Arial"/>
                          <a:ea typeface="Calibri"/>
                          <a:cs typeface="Times New Roman"/>
                        </a:rPr>
                        <a:t>09 AÑOS</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dirty="0">
                          <a:latin typeface="Arial"/>
                          <a:ea typeface="Calibri"/>
                          <a:cs typeface="Times New Roman"/>
                        </a:rPr>
                        <a:t>11,008</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dirty="0">
                          <a:latin typeface="Arial"/>
                          <a:ea typeface="Calibri"/>
                          <a:cs typeface="Times New Roman"/>
                        </a:rPr>
                        <a:t>55,840</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dirty="0">
                          <a:solidFill>
                            <a:schemeClr val="bg1"/>
                          </a:solidFill>
                          <a:latin typeface="Arial"/>
                          <a:ea typeface="Calibri"/>
                          <a:cs typeface="Times New Roman"/>
                        </a:rPr>
                        <a:t>66,848</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r>
              <a:tr h="244505">
                <a:tc>
                  <a:txBody>
                    <a:bodyPr/>
                    <a:lstStyle/>
                    <a:p>
                      <a:pPr algn="ctr">
                        <a:spcAft>
                          <a:spcPts val="0"/>
                        </a:spcAft>
                      </a:pPr>
                      <a:r>
                        <a:rPr lang="es-MX" sz="1050">
                          <a:latin typeface="Arial"/>
                          <a:ea typeface="Calibri"/>
                          <a:cs typeface="Times New Roman"/>
                        </a:rPr>
                        <a:t>10 AÑOS</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dirty="0">
                          <a:latin typeface="Arial"/>
                          <a:ea typeface="Calibri"/>
                          <a:cs typeface="Times New Roman"/>
                        </a:rPr>
                        <a:t>5,182</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dirty="0">
                          <a:latin typeface="Arial"/>
                          <a:ea typeface="Calibri"/>
                          <a:cs typeface="Times New Roman"/>
                        </a:rPr>
                        <a:t>20,228</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dirty="0">
                          <a:solidFill>
                            <a:schemeClr val="bg1"/>
                          </a:solidFill>
                          <a:latin typeface="Arial"/>
                          <a:ea typeface="Calibri"/>
                          <a:cs typeface="Times New Roman"/>
                        </a:rPr>
                        <a:t>25,410</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r>
              <a:tr h="244505">
                <a:tc>
                  <a:txBody>
                    <a:bodyPr/>
                    <a:lstStyle/>
                    <a:p>
                      <a:pPr algn="ctr">
                        <a:spcAft>
                          <a:spcPts val="0"/>
                        </a:spcAft>
                      </a:pPr>
                      <a:r>
                        <a:rPr lang="es-MX" sz="1050">
                          <a:latin typeface="Arial"/>
                          <a:ea typeface="Calibri"/>
                          <a:cs typeface="Times New Roman"/>
                        </a:rPr>
                        <a:t>11 AÑOS</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a:latin typeface="Arial"/>
                          <a:ea typeface="Calibri"/>
                          <a:cs typeface="Times New Roman"/>
                        </a:rPr>
                        <a:t>2,211</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dirty="0">
                          <a:latin typeface="Arial"/>
                          <a:ea typeface="Calibri"/>
                          <a:cs typeface="Times New Roman"/>
                        </a:rPr>
                        <a:t>7,042</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dirty="0">
                          <a:solidFill>
                            <a:schemeClr val="bg1"/>
                          </a:solidFill>
                          <a:latin typeface="Arial"/>
                          <a:ea typeface="Calibri"/>
                          <a:cs typeface="Times New Roman"/>
                        </a:rPr>
                        <a:t>9,253</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r>
              <a:tr h="244505">
                <a:tc>
                  <a:txBody>
                    <a:bodyPr/>
                    <a:lstStyle/>
                    <a:p>
                      <a:pPr algn="ctr">
                        <a:spcAft>
                          <a:spcPts val="0"/>
                        </a:spcAft>
                      </a:pPr>
                      <a:r>
                        <a:rPr lang="es-MX" sz="1050">
                          <a:latin typeface="Arial"/>
                          <a:ea typeface="Calibri"/>
                          <a:cs typeface="Times New Roman"/>
                        </a:rPr>
                        <a:t>12 AÑOS</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a:latin typeface="Arial"/>
                          <a:ea typeface="Calibri"/>
                          <a:cs typeface="Times New Roman"/>
                        </a:rPr>
                        <a:t>984</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dirty="0">
                          <a:latin typeface="Arial"/>
                          <a:ea typeface="Calibri"/>
                          <a:cs typeface="Times New Roman"/>
                        </a:rPr>
                        <a:t>2,684</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dirty="0">
                          <a:solidFill>
                            <a:schemeClr val="bg1"/>
                          </a:solidFill>
                          <a:latin typeface="Arial"/>
                          <a:ea typeface="Calibri"/>
                          <a:cs typeface="Times New Roman"/>
                        </a:rPr>
                        <a:t>3,668</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r>
              <a:tr h="244505">
                <a:tc>
                  <a:txBody>
                    <a:bodyPr/>
                    <a:lstStyle/>
                    <a:p>
                      <a:pPr algn="ctr">
                        <a:spcAft>
                          <a:spcPts val="0"/>
                        </a:spcAft>
                      </a:pPr>
                      <a:r>
                        <a:rPr lang="es-MX" sz="1050">
                          <a:latin typeface="Arial"/>
                          <a:ea typeface="Calibri"/>
                          <a:cs typeface="Times New Roman"/>
                        </a:rPr>
                        <a:t>13 AÑOS</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a:latin typeface="Arial"/>
                          <a:ea typeface="Calibri"/>
                          <a:cs typeface="Times New Roman"/>
                        </a:rPr>
                        <a:t>405</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dirty="0">
                          <a:latin typeface="Arial"/>
                          <a:ea typeface="Calibri"/>
                          <a:cs typeface="Times New Roman"/>
                        </a:rPr>
                        <a:t>1,018</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dirty="0">
                          <a:solidFill>
                            <a:schemeClr val="bg1"/>
                          </a:solidFill>
                          <a:latin typeface="Arial"/>
                          <a:ea typeface="Calibri"/>
                          <a:cs typeface="Times New Roman"/>
                        </a:rPr>
                        <a:t>1,423</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r>
              <a:tr h="244505">
                <a:tc>
                  <a:txBody>
                    <a:bodyPr/>
                    <a:lstStyle/>
                    <a:p>
                      <a:pPr algn="ctr">
                        <a:spcAft>
                          <a:spcPts val="0"/>
                        </a:spcAft>
                      </a:pPr>
                      <a:r>
                        <a:rPr lang="es-MX" sz="1050">
                          <a:latin typeface="Arial"/>
                          <a:ea typeface="Calibri"/>
                          <a:cs typeface="Times New Roman"/>
                        </a:rPr>
                        <a:t>14 AÑOS</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a:latin typeface="Arial"/>
                          <a:ea typeface="Calibri"/>
                          <a:cs typeface="Times New Roman"/>
                        </a:rPr>
                        <a:t>162</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dirty="0">
                          <a:latin typeface="Arial"/>
                          <a:ea typeface="Calibri"/>
                          <a:cs typeface="Times New Roman"/>
                        </a:rPr>
                        <a:t>334</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s-MX" sz="1050" dirty="0">
                          <a:solidFill>
                            <a:schemeClr val="bg1"/>
                          </a:solidFill>
                          <a:latin typeface="Arial"/>
                          <a:ea typeface="Calibri"/>
                          <a:cs typeface="Times New Roman"/>
                        </a:rPr>
                        <a:t>496</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r>
              <a:tr h="244505">
                <a:tc>
                  <a:txBody>
                    <a:bodyPr/>
                    <a:lstStyle/>
                    <a:p>
                      <a:pPr algn="ctr">
                        <a:spcAft>
                          <a:spcPts val="0"/>
                        </a:spcAft>
                      </a:pPr>
                      <a:r>
                        <a:rPr lang="es-MX" sz="1050">
                          <a:latin typeface="Arial"/>
                          <a:ea typeface="Calibri"/>
                          <a:cs typeface="Times New Roman"/>
                        </a:rPr>
                        <a:t>15 AÑOS</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a:latin typeface="Arial"/>
                          <a:ea typeface="Calibri"/>
                          <a:cs typeface="Times New Roman"/>
                        </a:rPr>
                        <a:t>673</a:t>
                      </a:r>
                      <a:endParaRPr lang="es-MX" sz="140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dirty="0">
                          <a:latin typeface="Arial"/>
                          <a:ea typeface="Calibri"/>
                          <a:cs typeface="Times New Roman"/>
                        </a:rPr>
                        <a:t>725</a:t>
                      </a:r>
                      <a:endParaRPr lang="es-MX" sz="1400" dirty="0">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s-MX" sz="1050" dirty="0">
                          <a:solidFill>
                            <a:schemeClr val="bg1"/>
                          </a:solidFill>
                          <a:latin typeface="Arial"/>
                          <a:ea typeface="Calibri"/>
                          <a:cs typeface="Times New Roman"/>
                        </a:rPr>
                        <a:t>1,398</a:t>
                      </a:r>
                      <a:endParaRPr lang="es-MX" sz="1400" dirty="0">
                        <a:solidFill>
                          <a:schemeClr val="bg1"/>
                        </a:solidFill>
                        <a:latin typeface="Times New Roman"/>
                        <a:ea typeface="Calibri"/>
                        <a:cs typeface="Times New Roman"/>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r>
            </a:tbl>
          </a:graphicData>
        </a:graphic>
      </p:graphicFrame>
      <p:graphicFrame>
        <p:nvGraphicFramePr>
          <p:cNvPr id="3" name="2 Gráfico"/>
          <p:cNvGraphicFramePr/>
          <p:nvPr/>
        </p:nvGraphicFramePr>
        <p:xfrm>
          <a:off x="423081" y="3507475"/>
          <a:ext cx="5486400" cy="2894397"/>
        </p:xfrm>
        <a:graphic>
          <a:graphicData uri="http://schemas.openxmlformats.org/drawingml/2006/chart">
            <c:chart xmlns:c="http://schemas.openxmlformats.org/drawingml/2006/chart" xmlns:r="http://schemas.openxmlformats.org/officeDocument/2006/relationships" r:id="rId2"/>
          </a:graphicData>
        </a:graphic>
      </p:graphicFrame>
      <p:sp>
        <p:nvSpPr>
          <p:cNvPr id="8252" name="6 CuadroTexto"/>
          <p:cNvSpPr txBox="1">
            <a:spLocks noChangeArrowheads="1"/>
          </p:cNvSpPr>
          <p:nvPr/>
        </p:nvSpPr>
        <p:spPr bwMode="auto">
          <a:xfrm>
            <a:off x="6080125" y="6172200"/>
            <a:ext cx="3008313" cy="338138"/>
          </a:xfrm>
          <a:prstGeom prst="rect">
            <a:avLst/>
          </a:prstGeom>
          <a:noFill/>
          <a:ln w="9525">
            <a:noFill/>
            <a:miter lim="800000"/>
            <a:headEnd/>
            <a:tailEnd/>
          </a:ln>
        </p:spPr>
        <p:txBody>
          <a:bodyPr>
            <a:spAutoFit/>
          </a:bodyPr>
          <a:lstStyle/>
          <a:p>
            <a:r>
              <a:rPr lang="es-MX" sz="1600" b="1"/>
              <a:t>Fuente: Estadísticas 911</a:t>
            </a:r>
          </a:p>
        </p:txBody>
      </p:sp>
      <p:sp>
        <p:nvSpPr>
          <p:cNvPr id="5" name="15 CuadroTexto"/>
          <p:cNvSpPr txBox="1">
            <a:spLocks noChangeArrowheads="1"/>
          </p:cNvSpPr>
          <p:nvPr/>
        </p:nvSpPr>
        <p:spPr bwMode="auto">
          <a:xfrm>
            <a:off x="163513" y="26988"/>
            <a:ext cx="5681662" cy="369887"/>
          </a:xfrm>
          <a:prstGeom prst="rect">
            <a:avLst/>
          </a:prstGeom>
          <a:noFill/>
          <a:ln w="9525">
            <a:noFill/>
            <a:miter lim="800000"/>
            <a:headEnd/>
            <a:tailEnd/>
          </a:ln>
        </p:spPr>
        <p:txBody>
          <a:bodyPr>
            <a:spAutoFit/>
          </a:bodyPr>
          <a:lstStyle/>
          <a:p>
            <a:pPr algn="l">
              <a:defRPr/>
            </a:pPr>
            <a:r>
              <a:rPr lang="es-ES" b="1" dirty="0">
                <a:solidFill>
                  <a:schemeClr val="bg1"/>
                </a:solidFill>
              </a:rPr>
              <a:t>ALUMNOS EN SITUACIÓN EXTRAEDAD</a:t>
            </a:r>
            <a:endParaRPr lang="es-MX" b="1" dirty="0">
              <a:solidFill>
                <a:schemeClr val="bg1"/>
              </a:solidFill>
              <a:latin typeface="+mj-lt"/>
              <a:cs typeface="Arial" pitchFamily="34" charset="0"/>
            </a:endParaRPr>
          </a:p>
        </p:txBody>
      </p:sp>
      <p:grpSp>
        <p:nvGrpSpPr>
          <p:cNvPr id="4" name="7 Grupo"/>
          <p:cNvGrpSpPr>
            <a:grpSpLocks/>
          </p:cNvGrpSpPr>
          <p:nvPr/>
        </p:nvGrpSpPr>
        <p:grpSpPr bwMode="auto">
          <a:xfrm>
            <a:off x="6127750" y="1077913"/>
            <a:ext cx="2797175" cy="4530725"/>
            <a:chOff x="6333187" y="900753"/>
            <a:chExt cx="2592449" cy="4531053"/>
          </a:xfrm>
        </p:grpSpPr>
        <p:sp>
          <p:nvSpPr>
            <p:cNvPr id="8255" name="5 CuadroTexto"/>
            <p:cNvSpPr txBox="1">
              <a:spLocks noChangeArrowheads="1"/>
            </p:cNvSpPr>
            <p:nvPr/>
          </p:nvSpPr>
          <p:spPr bwMode="auto">
            <a:xfrm>
              <a:off x="6371124" y="982640"/>
              <a:ext cx="2465987" cy="4401205"/>
            </a:xfrm>
            <a:prstGeom prst="rect">
              <a:avLst/>
            </a:prstGeom>
            <a:noFill/>
            <a:ln w="9525">
              <a:noFill/>
              <a:miter lim="800000"/>
              <a:headEnd/>
              <a:tailEnd/>
            </a:ln>
          </p:spPr>
          <p:txBody>
            <a:bodyPr>
              <a:spAutoFit/>
            </a:bodyPr>
            <a:lstStyle/>
            <a:p>
              <a:pPr algn="just"/>
              <a:r>
                <a:rPr lang="es-MX" sz="1400"/>
                <a:t>Es pertinente señalar que en el marco nacional del Programa de Desarrollo Humano “Oportunidades”, los alumnos  que cursan los grados de primero y segundo, no pueden recibir una beca sino hasta el tercer grado, sin embargo, el alto índice de reprobación de los primeros años de educación primaria, y el impacto de la ausencia de apoyos, fomenta la deserción del servicio, por lo que la propuesta que se formula para la promoción con condiciones, coadyuvará a reducir esta situación y sería un activo importante para combatir la pobreza.</a:t>
              </a:r>
            </a:p>
          </p:txBody>
        </p:sp>
        <p:sp>
          <p:nvSpPr>
            <p:cNvPr id="7" name="6 Rectángulo"/>
            <p:cNvSpPr/>
            <p:nvPr/>
          </p:nvSpPr>
          <p:spPr>
            <a:xfrm>
              <a:off x="6333187" y="900753"/>
              <a:ext cx="2592449" cy="4531053"/>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MX"/>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76200" y="14288"/>
            <a:ext cx="5572125" cy="468312"/>
          </a:xfrm>
          <a:prstGeom prst="rect">
            <a:avLst/>
          </a:prstGeom>
          <a:noFill/>
          <a:ln>
            <a:miter lim="800000"/>
            <a:headEnd/>
            <a:tailEnd/>
          </a:ln>
        </p:spPr>
        <p:txBody>
          <a:bodyPr/>
          <a:lstStyle/>
          <a:p>
            <a:pPr algn="l" fontAlgn="auto">
              <a:spcAft>
                <a:spcPts val="0"/>
              </a:spcAft>
              <a:defRPr/>
            </a:pPr>
            <a:r>
              <a:rPr lang="es-MX" sz="2000" b="1" dirty="0">
                <a:solidFill>
                  <a:schemeClr val="bg1"/>
                </a:solidFill>
                <a:latin typeface="+mj-lt"/>
              </a:rPr>
              <a:t>PLANTEAMIENTO</a:t>
            </a:r>
          </a:p>
        </p:txBody>
      </p:sp>
      <p:sp>
        <p:nvSpPr>
          <p:cNvPr id="18" name="17 CuadroTexto"/>
          <p:cNvSpPr txBox="1"/>
          <p:nvPr/>
        </p:nvSpPr>
        <p:spPr>
          <a:xfrm>
            <a:off x="398463" y="847725"/>
            <a:ext cx="8202612" cy="5294313"/>
          </a:xfrm>
          <a:prstGeom prst="rect">
            <a:avLst/>
          </a:prstGeom>
          <a:noFill/>
        </p:spPr>
        <p:txBody>
          <a:bodyPr>
            <a:spAutoFit/>
          </a:bodyPr>
          <a:lstStyle/>
          <a:p>
            <a:pPr marL="285750" indent="-285750" algn="just">
              <a:buFont typeface="Arial" pitchFamily="34" charset="0"/>
              <a:buChar char="•"/>
              <a:defRPr/>
            </a:pPr>
            <a:r>
              <a:rPr lang="es-MX" sz="2000" b="1" dirty="0">
                <a:solidFill>
                  <a:srgbClr val="000000"/>
                </a:solidFill>
                <a:latin typeface="Calibri"/>
              </a:rPr>
              <a:t>Pedagógicamente, </a:t>
            </a:r>
            <a:r>
              <a:rPr lang="es-MX" sz="2000" dirty="0">
                <a:solidFill>
                  <a:srgbClr val="000000"/>
                </a:solidFill>
                <a:latin typeface="Calibri"/>
              </a:rPr>
              <a:t>la repetición de grado no es recomendable. </a:t>
            </a:r>
          </a:p>
          <a:p>
            <a:pPr marL="285750" indent="-285750" algn="just">
              <a:buFont typeface="Arial" pitchFamily="34" charset="0"/>
              <a:buChar char="•"/>
              <a:defRPr/>
            </a:pPr>
            <a:endParaRPr lang="es-MX" sz="1400" dirty="0">
              <a:solidFill>
                <a:srgbClr val="000000"/>
              </a:solidFill>
              <a:latin typeface="Calibri"/>
            </a:endParaRPr>
          </a:p>
          <a:p>
            <a:pPr marL="285750" indent="-285750" algn="just">
              <a:buFont typeface="Arial" pitchFamily="34" charset="0"/>
              <a:buChar char="•"/>
              <a:defRPr/>
            </a:pPr>
            <a:r>
              <a:rPr lang="es-MX" sz="2000" dirty="0">
                <a:solidFill>
                  <a:srgbClr val="000000"/>
                </a:solidFill>
                <a:latin typeface="Calibri"/>
              </a:rPr>
              <a:t>Los </a:t>
            </a:r>
            <a:r>
              <a:rPr lang="es-MX" sz="2000" b="1" dirty="0">
                <a:solidFill>
                  <a:srgbClr val="000000"/>
                </a:solidFill>
                <a:latin typeface="Calibri"/>
              </a:rPr>
              <a:t>países con mejores índices educativos promueven el avance del alumno con esquemas de reforzamiento </a:t>
            </a:r>
            <a:r>
              <a:rPr lang="es-MX" sz="2000" dirty="0">
                <a:solidFill>
                  <a:srgbClr val="000000"/>
                </a:solidFill>
                <a:latin typeface="Calibri"/>
              </a:rPr>
              <a:t>(acciones compensatorias): Finlandia, Canadá, algunos estados de la Unión Americana, etc.</a:t>
            </a:r>
            <a:endParaRPr lang="es-MX" sz="2000" dirty="0">
              <a:latin typeface="Arial" charset="0"/>
            </a:endParaRPr>
          </a:p>
          <a:p>
            <a:pPr marL="285750" indent="-285750" algn="just">
              <a:buFont typeface="Arial" pitchFamily="34" charset="0"/>
              <a:buChar char="•"/>
              <a:defRPr/>
            </a:pPr>
            <a:endParaRPr lang="es-MX" sz="1400" b="1" dirty="0">
              <a:latin typeface="Calibri"/>
            </a:endParaRPr>
          </a:p>
          <a:p>
            <a:pPr marL="285750" indent="-285750" algn="just">
              <a:buFont typeface="Arial" pitchFamily="34" charset="0"/>
              <a:buChar char="•"/>
              <a:defRPr/>
            </a:pPr>
            <a:r>
              <a:rPr lang="es-MX" sz="2000" dirty="0">
                <a:latin typeface="Calibri"/>
              </a:rPr>
              <a:t>La </a:t>
            </a:r>
            <a:r>
              <a:rPr lang="es-MX" sz="2000" b="1" dirty="0">
                <a:latin typeface="Calibri"/>
              </a:rPr>
              <a:t>repetición de grado, es el primer paso para la deserción</a:t>
            </a:r>
            <a:r>
              <a:rPr lang="es-MX" sz="2000" dirty="0">
                <a:latin typeface="Calibri"/>
              </a:rPr>
              <a:t>, ya que afecta la autovaloración o autoestima de los educandos. </a:t>
            </a:r>
          </a:p>
          <a:p>
            <a:pPr marL="285750" indent="-285750" algn="just">
              <a:buFont typeface="Arial" pitchFamily="34" charset="0"/>
              <a:buChar char="•"/>
              <a:defRPr/>
            </a:pPr>
            <a:endParaRPr lang="es-MX" sz="1400" b="1" dirty="0">
              <a:latin typeface="Calibri"/>
            </a:endParaRPr>
          </a:p>
          <a:p>
            <a:pPr algn="just">
              <a:defRPr/>
            </a:pPr>
            <a:r>
              <a:rPr lang="es-MX" sz="2000" b="1" dirty="0">
                <a:latin typeface="Calibri"/>
              </a:rPr>
              <a:t>IMPORTANTE: </a:t>
            </a:r>
            <a:r>
              <a:rPr lang="es-MX" sz="2000" dirty="0">
                <a:latin typeface="Calibri"/>
              </a:rPr>
              <a:t>Probablemente en México no existen las condiciones para establecer las acciones compensatorias idóneas en un siguiente grado (maestro auxiliar, cursos de verano, horas extraordinarias, tutorías, etc.), sin embargo, tampoco existen las condiciones para atender a los alumnos que repiten año. </a:t>
            </a:r>
          </a:p>
          <a:p>
            <a:pPr algn="just">
              <a:defRPr/>
            </a:pPr>
            <a:endParaRPr lang="es-MX" sz="1200" dirty="0">
              <a:latin typeface="Calibri"/>
            </a:endParaRPr>
          </a:p>
          <a:p>
            <a:pPr algn="just">
              <a:defRPr/>
            </a:pPr>
            <a:r>
              <a:rPr lang="es-MX" sz="2000" dirty="0">
                <a:latin typeface="Calibri"/>
              </a:rPr>
              <a:t>Generalmente a los alumnos repetidores, se les margina, discrimina y no se involucra a los padres de familia o tutores, ni a los docentes, en esfuerzos focalizados a compensar las debilidades de los educandos. </a:t>
            </a:r>
            <a:endParaRPr lang="es-MX" sz="2000" dirty="0">
              <a:latin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755650" y="3716338"/>
            <a:ext cx="8059738" cy="1970087"/>
          </a:xfrm>
          <a:prstGeom prst="rect">
            <a:avLst/>
          </a:prstGeom>
          <a:noFill/>
        </p:spPr>
        <p:txBody>
          <a:bodyPr>
            <a:spAutoFit/>
          </a:bodyPr>
          <a:lstStyle/>
          <a:p>
            <a:pPr algn="r" fontAlgn="auto">
              <a:spcBef>
                <a:spcPts val="0"/>
              </a:spcBef>
              <a:spcAft>
                <a:spcPts val="0"/>
              </a:spcAft>
              <a:defRPr/>
            </a:pPr>
            <a:r>
              <a:rPr lang="es-MX" sz="3200" b="1" dirty="0">
                <a:solidFill>
                  <a:schemeClr val="tx1">
                    <a:lumMod val="65000"/>
                    <a:lumOff val="35000"/>
                  </a:schemeClr>
                </a:solidFill>
                <a:latin typeface="+mn-lt"/>
              </a:rPr>
              <a:t>Dirección General de </a:t>
            </a:r>
          </a:p>
          <a:p>
            <a:pPr algn="r" fontAlgn="auto">
              <a:spcBef>
                <a:spcPts val="0"/>
              </a:spcBef>
              <a:spcAft>
                <a:spcPts val="0"/>
              </a:spcAft>
              <a:defRPr/>
            </a:pPr>
            <a:r>
              <a:rPr lang="es-MX" sz="3200" b="1" dirty="0">
                <a:solidFill>
                  <a:schemeClr val="tx1">
                    <a:lumMod val="65000"/>
                    <a:lumOff val="35000"/>
                  </a:schemeClr>
                </a:solidFill>
                <a:latin typeface="+mn-lt"/>
              </a:rPr>
              <a:t>Acreditación, Incorporación y Revalidación</a:t>
            </a:r>
          </a:p>
          <a:p>
            <a:pPr algn="r" fontAlgn="auto">
              <a:spcBef>
                <a:spcPts val="0"/>
              </a:spcBef>
              <a:spcAft>
                <a:spcPts val="0"/>
              </a:spcAft>
              <a:defRPr/>
            </a:pPr>
            <a:r>
              <a:rPr lang="es-MX" sz="3200" b="1" dirty="0">
                <a:solidFill>
                  <a:schemeClr val="bg1">
                    <a:lumMod val="50000"/>
                  </a:schemeClr>
                </a:solidFill>
                <a:latin typeface="+mn-lt"/>
              </a:rPr>
              <a:t>dgair@sep.gob.mx  </a:t>
            </a:r>
          </a:p>
          <a:p>
            <a:pPr algn="r" fontAlgn="auto">
              <a:spcBef>
                <a:spcPts val="0"/>
              </a:spcBef>
              <a:spcAft>
                <a:spcPts val="0"/>
              </a:spcAft>
              <a:defRPr/>
            </a:pPr>
            <a:r>
              <a:rPr lang="es-MX" sz="2600" dirty="0">
                <a:solidFill>
                  <a:schemeClr val="tx1">
                    <a:lumMod val="50000"/>
                    <a:lumOff val="50000"/>
                  </a:schemeClr>
                </a:solidFill>
                <a:latin typeface="+mn-lt"/>
              </a:rPr>
              <a:t>-2011-</a:t>
            </a:r>
            <a:endParaRPr lang="es-MX" sz="2600" dirty="0">
              <a:solidFill>
                <a:schemeClr val="tx1">
                  <a:lumMod val="50000"/>
                  <a:lumOff val="50000"/>
                </a:schemeClr>
              </a:solidFill>
              <a:latin typeface="+mn-lt"/>
            </a:endParaRPr>
          </a:p>
        </p:txBody>
      </p:sp>
      <p:pic>
        <p:nvPicPr>
          <p:cNvPr id="162818" name="Picture 13"/>
          <p:cNvPicPr>
            <a:picLocks noChangeAspect="1" noChangeArrowheads="1"/>
          </p:cNvPicPr>
          <p:nvPr/>
        </p:nvPicPr>
        <p:blipFill>
          <a:blip r:embed="rId2"/>
          <a:srcRect/>
          <a:stretch>
            <a:fillRect/>
          </a:stretch>
        </p:blipFill>
        <p:spPr bwMode="auto">
          <a:xfrm>
            <a:off x="5514975" y="1341438"/>
            <a:ext cx="3244850" cy="210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Control Escolar">
            <a:hlinkClick r:id="rId4"/>
          </p:cNvPr>
          <p:cNvPicPr>
            <a:picLocks noChangeAspect="1" noChangeArrowheads="1"/>
          </p:cNvPicPr>
          <p:nvPr/>
        </p:nvPicPr>
        <p:blipFill>
          <a:blip r:embed="rId5"/>
          <a:srcRect r="5090"/>
          <a:stretch>
            <a:fillRect/>
          </a:stretch>
        </p:blipFill>
        <p:spPr bwMode="auto">
          <a:xfrm>
            <a:off x="-6350" y="704850"/>
            <a:ext cx="1781175" cy="933450"/>
          </a:xfrm>
          <a:prstGeom prst="rect">
            <a:avLst/>
          </a:prstGeom>
          <a:noFill/>
          <a:ln w="9525">
            <a:noFill/>
            <a:miter lim="800000"/>
            <a:headEnd/>
            <a:tailEnd/>
          </a:ln>
        </p:spPr>
      </p:pic>
      <p:pic>
        <p:nvPicPr>
          <p:cNvPr id="201731" name="Picture 11"/>
          <p:cNvPicPr>
            <a:picLocks noChangeAspect="1" noChangeArrowheads="1"/>
          </p:cNvPicPr>
          <p:nvPr/>
        </p:nvPicPr>
        <p:blipFill>
          <a:blip r:embed="rId6"/>
          <a:srcRect/>
          <a:stretch>
            <a:fillRect/>
          </a:stretch>
        </p:blipFill>
        <p:spPr bwMode="auto">
          <a:xfrm>
            <a:off x="7413625" y="773113"/>
            <a:ext cx="1443038" cy="850900"/>
          </a:xfrm>
          <a:prstGeom prst="rect">
            <a:avLst/>
          </a:prstGeom>
          <a:noFill/>
          <a:ln w="19050" algn="ctr">
            <a:noFill/>
            <a:miter lim="800000"/>
            <a:headEnd/>
            <a:tailEnd/>
          </a:ln>
        </p:spPr>
      </p:pic>
      <p:pic>
        <p:nvPicPr>
          <p:cNvPr id="201732" name="Picture 12"/>
          <p:cNvPicPr>
            <a:picLocks noChangeAspect="1" noChangeArrowheads="1"/>
          </p:cNvPicPr>
          <p:nvPr/>
        </p:nvPicPr>
        <p:blipFill>
          <a:blip r:embed="rId7"/>
          <a:srcRect/>
          <a:stretch>
            <a:fillRect/>
          </a:stretch>
        </p:blipFill>
        <p:spPr bwMode="auto">
          <a:xfrm>
            <a:off x="3481388" y="811213"/>
            <a:ext cx="2565400" cy="962025"/>
          </a:xfrm>
          <a:prstGeom prst="rect">
            <a:avLst/>
          </a:prstGeom>
          <a:noFill/>
          <a:ln w="19050" algn="ctr">
            <a:noFill/>
            <a:miter lim="800000"/>
            <a:headEnd/>
            <a:tailEnd/>
          </a:ln>
        </p:spPr>
      </p:pic>
      <p:sp>
        <p:nvSpPr>
          <p:cNvPr id="201733" name="1 Título"/>
          <p:cNvSpPr txBox="1">
            <a:spLocks/>
          </p:cNvSpPr>
          <p:nvPr/>
        </p:nvSpPr>
        <p:spPr bwMode="auto">
          <a:xfrm>
            <a:off x="0" y="-30163"/>
            <a:ext cx="7485063" cy="468313"/>
          </a:xfrm>
          <a:prstGeom prst="rect">
            <a:avLst/>
          </a:prstGeom>
          <a:noFill/>
          <a:ln w="9525">
            <a:noFill/>
            <a:miter lim="800000"/>
            <a:headEnd/>
            <a:tailEnd/>
          </a:ln>
        </p:spPr>
        <p:txBody>
          <a:bodyPr/>
          <a:lstStyle/>
          <a:p>
            <a:r>
              <a:rPr lang="es-MX" sz="2400" b="1">
                <a:solidFill>
                  <a:schemeClr val="bg1"/>
                </a:solidFill>
                <a:latin typeface="Calibri" pitchFamily="34" charset="0"/>
                <a:cs typeface="Arial" charset="0"/>
              </a:rPr>
              <a:t>I. </a:t>
            </a:r>
            <a:r>
              <a:rPr lang="es-MX" sz="2400" b="1">
                <a:solidFill>
                  <a:schemeClr val="bg1"/>
                </a:solidFill>
                <a:latin typeface="Calibri" pitchFamily="34" charset="0"/>
              </a:rPr>
              <a:t>SINCREE</a:t>
            </a:r>
            <a:endParaRPr lang="es-MX" sz="2400" b="1">
              <a:solidFill>
                <a:schemeClr val="bg1"/>
              </a:solidFill>
              <a:latin typeface="Calibri" pitchFamily="34" charset="0"/>
              <a:cs typeface="Arial" charset="0"/>
            </a:endParaRPr>
          </a:p>
          <a:p>
            <a:endParaRPr lang="es-MX" sz="2400" b="1">
              <a:solidFill>
                <a:schemeClr val="bg1"/>
              </a:solidFill>
              <a:latin typeface="Calibri" pitchFamily="34" charset="0"/>
              <a:cs typeface="Arial" charset="0"/>
            </a:endParaRPr>
          </a:p>
          <a:p>
            <a:endParaRPr lang="es-MX" sz="2400" b="1">
              <a:solidFill>
                <a:schemeClr val="bg1"/>
              </a:solidFill>
              <a:latin typeface="Calibri" pitchFamily="34" charset="0"/>
              <a:cs typeface="Arial" charset="0"/>
            </a:endParaRPr>
          </a:p>
        </p:txBody>
      </p:sp>
    </p:spTree>
    <p:controls>
      <p:control spid="201734" name="ShockwaveFlash1" r:id="rId2" imgW="8680320" imgH="4737240"/>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AutoShape 4" descr="data:image/jpg;base64,/9j/4AAQSkZJRgABAQAAAQABAAD/2wBDAAkGBwgHBgkIBwgKCgkLDRYPDQwMDRsUFRAWIB0iIiAdHx8kKDQsJCYxJx8fLT0tMTU3Ojo6Iys/RD84QzQ5Ojf/2wBDAQoKCg0MDRoPDxo3JR8lNzc3Nzc3Nzc3Nzc3Nzc3Nzc3Nzc3Nzc3Nzc3Nzc3Nzc3Nzc3Nzc3Nzc3Nzc3Nzc3Nzf/wAARCACnAKcDASIAAhEBAxEB/8QAHAABAAEFAQEAAAAAAAAAAAAAAAYBAgQFBwMI/8QAUBAAAQMDAwEEBQUJCwsFAAAAAQIDBAAFEQYSITETFEFRByJhcYEyVJHR0xUWI0JSk5SVoRckNURVVnR1sbLBJTM2N0NicnOCtNJFR2Oz8P/EABkBAQADAQEAAAAAAAAAAAAAAAABAgMEBf/EAC0RAAICAQIFAwMDBQAAAAAAAAABAhEDITEEBRITkUFRYRQiQhUyU2Kh0eHx/9oADAMBAAIRAxEAPwDuNKUoBSlKAUpSgFKUoBSlKAUpSgFKUoBSlKAUpSgFKUoBSlKAUpSgFKUoBSlKAUpSgFKUoBSlUzQFaVTNVoBSlM0ApVpIzVpcSnqcUB6UqgIPSq0ApSlAKUpQClKUApSlAKUpQCqHrVaoetAWOK24rSxdSRZVyfhxkLcEcAvOjG1OTgAeZ4P0Vl3ztTCdSysIUtpaErP4iiODXFLHa71D1HGecjPx+wd3PPL+QpHiM/jZ6fR5cZTnKMkkjv4XhceXFknOdNbHekLStIUk5SRkHzFXZqPJuMi22+Cjubr7kgkBKfxPEZ49o/b7BWOHdS3BAUhpuGClKhuOCCFcjkE8jPUDw9oOpwEmceQ0gqcWlCR1KjgftrWStQ22OFDvCXFpDnqN8klAyoDwz8awUaacfQpNwnOuhSSlQQeoyk9VZxyk9PyjWwas8CLlaYyFrBK97g3qyRg8n2cUBFtV6ilOlli1rKe0ZS714KVDOVEdB4deTmsG3znL/ITYXXBIbcTmS4v1wynGSlOc+socDrtBzweuyNujzoynZ0lDE1zcXuSrcfLoMADgY8MVk6UtNo05HIjye0IyASCdmRkjHXPHjSEd2y+SScVCK29SXoAAAAwAMYFX14RX25CAtpW5B6V70KClKUApSlAKUpQClKUApSlAK097vTVoXHS8w6vvCtjZQM7l8YT7zyf+k1uK83GkOEb0hWORkdD50Ji0nqQ2XriMuIsx4ilOEZSHVJ2FJ2nJIPX1h6vWsBWpLb3xpyPbctpytwuLCiE49XaN2EnPXPT+ydmDFIx3dnG7djsx8rz6da0d0vVptM1+PJhqGxoOrcQyCFbjjHtPP9vlVKl7m6yYV+L8mKrW0NCFumJJ7NGUqUCkgLAUdvB54SeelSG0zk3GC3KQ2ttK8+qsYIwSP8K1zN6sa8o7VlAS4pob28JylPIzjHQ/4VsocqEppCIjrBRwEpaIxyM+Hs5qUmtyk5Y2vtVFr9zjsuFCyQQceHXp/iKqi4MuLDY3pKjgZrTXzTEa9PhyVn1SSja4Unn3V72HT0ezqcUyVDeQeXCronaOvhivLWTjHkqtL9vQVDpN8kYGPD2U2jOQOSME0CgPKq7vd9NetZkVAxVaoKrQClKUApSlAUNReXri2szHosOPcLk4wrY8bfFU8ltX5JUMDPsFXa8uEiPbmbdbVlNyujyYkZQPLe7O9fuSnJ+iseVMY0jDt1gsEDvc5xBEaKlQRwPlOuK8E56nxJoC/wC/hr+b+o/1ar66ffy1/N7Uf6tV9dUQjXqhnttNIP5PZPqx7M7hn6Ku7PXvznTX5iR/50Bb9/LX839R/q1X11c3ru2ds21Oi3W3dosIS5NgrbQVE4A3YIGT51RSdeoBV2mm3cfiBt9G72Z3HH0GtRqW8qv/AKM3Z7kcxlqlMtuNb9wCkSkIVg+IyDQHQh0q11QQgqPQDJq8VasZGKAiLOrJYmZnW4MQFDKXg8FLSDjBUkdAfZ0JpJ11p9ICVOOuJVgq/e6uOR1BHXx//YrZQ9J2iFcTPjxgl/JKcrJSgnqQnoDzWsv120/aZndp65heUN6ktKeVgHz2nj3VbJOC1RlFuKubLpMmwSJAbYtapUjti1+BhqASpWAvK8ADA68+HnWc9pa3ulBSZDexwLSEOkgEAAHCs+X0knxNaePr3TURHZocnBJOfwjTiv2k1kfui2D8VU0+6Is/4Vj3YbWT3se1nqdKyI7W233iUwkNpbSCOE+vuJG0jGemKybzeH7dIdaaQ2pKIqnRkEkqGeuDwOPjW4hzGJsVqTGX2jTqAtCgMZBq2SymShTTo3NK9VST0Ix0q2+xomiOqvc4J70SjYUbQoIV2X+dKe0I64xz1rb2y4vSpjzDjaQlsAhQ8fgTnnqKyXJDbQ3Oy20gZJ3rSAAk8/RnnyrwFzhoU3vuDKt6koSAoHcpfKenmAceyocW2qZEdG7NqnpVaoOg91Vq5IpSlAKorgVWtHrO8KsmnpUpgb5SgGYqPy3lnagfSc/CgNTaP8va1uN4ODEtKTb4hPQunl5f9iPgaropP3Xud31M56yJTxiwlY6R2iRkf8S9xrGurDmlNBR7Pb17rlK2Q2Vjqt90+u5+1as+ypZZbczabVEt0YAMxmUtI464GM/GgMw+qOOawmrxbnpioTM+IuUjO5lLySsY9mc1qPSTPk23RN2lQllD6WdqVp6p3KSkq+AJNfMTD7sSQiTGcU1IZVvQ4kkFKhzkGgPsKuVHn0RSf60V/wB8K6Va33JVtiSHk7XXWULWnyJAJrmv/tFJ/rRX/fCgOrVQ1WrSoAgZGT09tAFeyoHNfbm6xcFogNOvQ8GfNdTu7Pak4QgHor2j66nSlDp41z6EufZb/qMu2a4yGZz25l2MyFjGD7R+V+w1lk9EY5r0RCp94uF4EddyPbqadwgmGBtBxnoR5D6Kklsut8vEO5pUyxcFRFtOIjyIqUhaQpW4DzOAMeVadGnpSEpT3C6HC938Ct+Hh8ut/pbvFhenOKst4f7ylIARbUNbcEnqFHPWuOEZ9ds8/HGfXqe8JFxv7LkuwOqj24loNsJdLXZKTjckAdADycAZz48YyzpS6vNupfVDParcJCnXFghS0KCTkdPVJ95zzzXjpxm5WP0eXBb7LkSWntnmwsDcnPQ4+HjWTYdXBMCyM3BYdkzUEuuFaUlOVFKCU+O5Xq8dOtdsJbJnsYsUnw/de10Xr0dIdWlS5sZASXMARdxVu5yfWHPHPvJBBwayoujWWHm3F3CUsIcZdwoDlTYx45Iz7MYAx0rSag1LcbhHiuafmKjLAw4lTfDqyGiAkqHQBwZOB7vLC0xfdQr1Jb41yuHasvrWlSAhOCAgKHOAfEeRqJZUpVR2Y+AlkwvKpLT09dDqaegq6rUnIq6tThFKUoCh6VDpo+72vosMDdDsbYlPeSpKwQ2D7Upyr4ipNd7ixabZKuEtW1iM0p1Z9gGcVGNOH73tHzL5eQUS5PaXGaD1ClDKUfBO1OKA8p0j7o60kSi2t6HpqIpzYgZLkpxJOB7UoH0qrb6J1TG1bZxcIzamSlwtuMrUFFChz1HgQQa5peNU3rQ1stjbLEYz7sHLjOW+kq9dauEjkdBgfCtf6HtQLgascjyW0sRbzuLaUpwgOAnG32fKT9FAdR9JF+jWDTTj02D35iSsRlRyvYFBQOcnB4wD4V8+QJtji3RMty1S5EZCtyYi5gCSQeilBGSPZgV2X08f6GsdD+/m/wC6uuA0JPqbQ+pEaqsKLmiKYuXFNqaK92Ck+BwPMeFQhagn0PylE8C5KJ+E4Gtt6Df9Bk/0t3/CtO7lXojeZbSFOvXVTbaFdFKM3gHyHHNCDrIINae92Fu7LbdXJfZcaQtDamlYxu4Jx7uOv7ea1kQ62ZSvto9ieUVFQPenU7R+SB2fQVkdvrL5hYf0177KgPD7gXiNjuF6cKUnKUvpJGAnAT4jHnx5Hkiry5qSLsSWWpKAr11p2khIGenqkknjp4e3Au7zrIfxCw+7vr32VV7fWPjb7Dn+mvfZ0BZG1BPS4yxPsr7bq1tN5QPV3KySc9MJGM855PHFSRPIqO9trHr9z7Fn+mvfZVXvGsR/ELF+mvfZ0Bsrsz3mO5GcjdvHdbKXEgkE9OMj2E1rYloixYQitWVnsVISghatxIB4BJGeMn3c+dO8axP8QsX6a99nTt9Y/MLD+mvfZU03J6nXTehZL0/DdSyn7l7UIG5KWXVN7VYT1wcf7NP0DyrzjafixJzMyNbVB9tRLalPqUEZG0+r06AdPZ5V7941h8wsX6a99lQP6x/k+xfpr32VR0p6llkmlSZIGNxaQV8KKQVD24r1qNdvrL5hYf0177Kq9vrH5hYv0177KpKEkpUdsV8nybvPtF3iR48uI208FR3VONuNryAQSkEEFJHSlAYGr0qu1/sunVcRXiubLB/2rbJTtR8VqST7BWXr63TLlYUswI/eSiUy69FCwgvtJWCpAJ4ycePlWivt8x6RYZtEJ+7SIMB9uSxFKQWitbZG5SiEg4SeM56VL9P3qJfrf3uGFp2rLbrLqdq2XE/KQoeBFAcl9JVq1Fq+dCkw9MXGOI7RQpLymucqyMYV761i9LajTpu1RY2nrk3drfKceRJ3NbcKVuA+VnIKUn6fOusekG5S7TYe8wHeye7ZCd2AeDnjkVBJutL4m3w+xmFLyUOdurs08ncQnPHHFYzzxg6Z6PDcszcTBThVXXgzPSArUWrNOsW9vSdyZkoeQ64ta2tmQkg4wvPU1zj9zvV38hSvpb/8q6bP1dcol7uMRUrDPdj2HqD8G5sCgc49/wBNecjUl8dFjaZuPZOTGAXFltJG7tFDPTyAqO/EuuU59La11/tZXQKtTaa059yE6VmOyy8txDjjzTbI3YxuO7OPcKzr1aHbHoS1QJDqXZCbrGceWkYBcXIC1Y9mVGt9oC7y71ZVPzilbzbymytIA3AAHOB76xPSrkaWGM7u+MbdpIOd/GMc9cVqpJx6kcMsEoZu1J63RM8jzFeT3LSgk8kVwzvuph/Grzx/8z31079qb53efzz311j9R/Sz01yd/wAsfJLIkG+pgW6CuNI7OI6zKClZG4qUn8Gr2Iysn2bfjsZary+mCXE3BSUOMuyCGMKacCjuCAB6ycZ/KHCeTmoEJ2pRn993j4vPfXVe+6lxnvV4x/znvrqndXszqfL5PXuQ8k9cbu8i5tOOx3lNIeZ7N1TRSpSEvKOV4HHHUccYJHNbPT715clJFy3pT2R7VKmilKF7uAlWBkdehUMAHI8eXd91L4S7x+ee+unftTeEq7/B5366lZ/hlJcsbjXch5Jm1CvsNTXd2nlBTkt9vI5Zd2upSDnjarcgjOBnPnW2TKvk67JQyZsWCWhlZjBB37CT8tP5RT8RXNjO1NnBl3ce95366d+1KDjvV4B/5zv1073wyXy5ta5IeSevG+uOWdyWZy2yll9/s44KmXCFhSQAnpyAQQSBz1rIclak4CQ8GwlXYK7AFbh3kJ7QBPqnbtyDsHKuQRxzrvupfGVeD73nfrp33Uvzq8/nnfros3wyHy1v84eTsWn1TTDWu4rcLxedwlaQnagLISBjwwAeeea2uRjrXCO/am+dXj8899dO/am+d3j8879dW7/wzKXKHKTfdj5Olwv9Zd3/AKqjf33KVGfRk5Kd1HcVTlvrkmGjtFPrUV43+r18PlUraMnJXR5PEYnhyOFp16pl/oQAXFv7kr+EDcVCSVdc4J5/6iupFpkBGttWJZP4EriqUB07Utnd8cBOfhWpu9nkRfSCwNNzU2qRc4bz8tXYh1DqkKQASgkAH1zyPrqW6bsbVjhOMoedkPvOqfkyXsb3nFdVHHA8AAOABVjI0npRQtzTWEJUo94RwlOfOufXO2utJu6gy5gONBHqH8YFVdpuMuPAhvy5jiWmGEFxxxXRKR1NQwv3XUMNV1uNzXpywbdzaEKSiQ6jwW44rhsHwSOfbWE8Cm+pnp8JzKfDY+2la/5/gid/tj0q53l0Mr3R2mnAdpwRhAI/b+yvRMAzJelI0lhxTLjIQ6NpHql1ec+XhWyjHRT0hLVv1ldGJajhD5uToCj71jaa38a63TTtxjQNSvImQJSw3EuqG+zKVnoh5I4BPgocGq/Tr3Nv1nJ0qNbbeK/2Se1WuHaYiYsBkNMgk7Qc8nxya0HpJH+RIfX+FIf/ANqalgNRL0oktaVMraVCLMjPFKRkqAeTwPbzXQlWiPHlJydvcluPfTHvqKff1G/kPUX6rcp9/cb+RNRfqtypIJSry5qGwbld2Y0q6Oul6KkuNpQ4sYC+3KQrhIKUpT1JJ4HsrIOuop/9D1F+qnKt+/aGAQLFqDB8PuS5UVbLxkoqqLZeobg4uVEjmMFMsSHDJSCUq2JQRsGeuV4OSQCn4V4v6knswAVqjB5KmmSFEhxZWkHtEjPTnyOdp6dK9hrSEEhKbDqAJAwALSvgUOs4JIJsF/JHAJtC+Kin7miyQVfaYzWpJiolsbU+264+hla32FcDcDlK855OM8Y6Hy58Y1+vC4sVyO6HnO0bCkOc9qTDDpHGMAnJ48SD04rPTrOCgEIsOoE5OTi0rHNWP65tzDDjr9lvzTTaSpa1WtaQkAcknw48aU/cnuwv9pvNO3Y3qGuahvZHU6Usk9VJGASfjn6K2/01z+Eq5Xe1iSiadNaZbR+AKCEyXWx+OtashsHrxlRz15rWML0O68luNrK6IkqOEyTc3QCfeobDUoxm4uTcdjqfxNMe01A3b5dtGFP3xOOXe0ukJYuLDI7ZtR6IcQODnwUK2I11F8LJqL9VuVJUthf6y7uMn+C4399yleemVv3XVd2vncpcSI5FYjMiWyW1uKSVKUdp5wNwFKCj31ZDnxrnbdQ2uMqY5AS41Iio+W6yvG7ZnqoFIOPGqsekPS6k4fuiIbo+UzMQplaT5EKFSnaPKrFsMuHLjSF/8SQaAgOpNQWbVU+yWK2XKNMZlTguY2ysKy02kr2n2FSU/RWX3NvU+tpzdxSl232QNIZjKGULkLTvLih0O0YAzx41769jCCxbb9Fjg/ceWJD6G0jKmCChzAHXAVu+FYsyS5YL67qSE05Osl1Zb72qMkrUytIwl4JHKklOAcdMZoCXTbdEnw1xJkZl6MsbS04gFJHuqE261h+FqfRctxb0WIhKoS3FZUhtxJUgZ80KTwfYK2r3pE0yGQqLcUzXlfIjRW1OPLPgAnGQffitQZE2yWW83+5s9ner0sNxYIUFKQduxlr2nkqV7zQGVpf0hWBzT9uVdr3CZn93QJCHHQFBwAA5HvGfjWFr7V+nLpph+Hb7zDkSXH4+xpp0FSsPIJ/YKlumrExaLBb7ctppa4zCG1r2A7lAcn6c1s+5xvm7P5sUB7Cq0pQClKUApSlAKiHpBSZiLNZlE9jcri20+PymkJLik+47RUvqJ+kJl9u2w7xGaU67Z5aJim08lbYylwD27ST8KAxJMNrUutZEKelLlrsbLSkxFf5tx9wEhSh4hKRwDxzUskwIsuIYsmOy9HUnaWnEBSSPLFRGdKctV6Tqy2tLn2a5Rm0ze7AqW2E5KHkp6qGFYIHI61mOekTTCWdzN0TJdI9WPHbUt5R8tmM59+KA11qtaCvUWipKlPW9DKHYnaHcW2nQr1M/7i0kit7oGc9ctH2uTJVvf7Hs3FHqpSCUk/Hbmo+3LlWS3XrVd5YLNxuWxqHAzuWkAFLLXtWSSTjp8KlGjrWuyaYt1udUFOsMgOkHOVnlX7SaA3GOaVWlAKUpQFq0BYKVAEHqD41Dhp686edcVpGRGcgrUVm1TSQhsnr2Sxygf7pBFKUBUT9XrWUsaSgR3j1fduSSgHzwlG41lWfTUj7povOopibhc20lLAbRsYig9ezSfE+KjzSlASilKUApSlAKUpQClKUAq1YBSQRkHjFKUBD1abu1gfW7pGSx3NxZWu1TCeySo8ktLHKM+XIoLhq5SiGNIQGHz1eXcklGfP1UbjSlAZFp0zKdubV41NNRPntZ7uy0nbHiZ/ISeSrH4x5qUjpSlAVpSlAf/9k="/>
          <p:cNvSpPr>
            <a:spLocks noChangeAspect="1" noChangeArrowheads="1"/>
          </p:cNvSpPr>
          <p:nvPr/>
        </p:nvSpPr>
        <p:spPr bwMode="auto">
          <a:xfrm>
            <a:off x="155575" y="-617538"/>
            <a:ext cx="1285875" cy="1285876"/>
          </a:xfrm>
          <a:prstGeom prst="rect">
            <a:avLst/>
          </a:prstGeom>
          <a:noFill/>
          <a:ln w="9525">
            <a:noFill/>
            <a:miter lim="800000"/>
            <a:headEnd/>
            <a:tailEnd/>
          </a:ln>
        </p:spPr>
        <p:txBody>
          <a:bodyPr/>
          <a:lstStyle/>
          <a:p>
            <a:endParaRPr lang="es-ES">
              <a:latin typeface="Calibri" pitchFamily="34" charset="0"/>
            </a:endParaRPr>
          </a:p>
        </p:txBody>
      </p:sp>
      <p:sp>
        <p:nvSpPr>
          <p:cNvPr id="192515" name="Rectangle 1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s-ES">
              <a:cs typeface="Arial" charset="0"/>
            </a:endParaRPr>
          </a:p>
        </p:txBody>
      </p:sp>
      <p:sp>
        <p:nvSpPr>
          <p:cNvPr id="192516" name="AutoShape 7" descr="data:image/jpg;base64,/9j/4AAQSkZJRgABAQAAAQABAAD/2wCEAAkGBhMSEBQUEBIWFRQVGRwXFBQXFxgUHBseGxwZFhUWFRcdGyYeGB8vHRobIi8gLygpLCwsFx89NTAqNSYrLCkBCQoKDgwOGg8PGikkHCUqKSopLzEpLDApNSosLCksNS0qKy81LjUyMCopKSkpLDUpLC0sLCwpKSkpLCwtKSkpKf/AABEIAGwAUAMBIgACEQEDEQH/xAAcAAACAgMBAQAAAAAAAAAAAAAGBwQFAQMIAAL/xAA+EAACAQIDBAgCBggHAAAAAAABAgMEEQASIQUGBzETIkFRYXGBkVKxCDJCkqHBFCNDU3KCsvAVFjNik6Lh/8QAGQEBAAMBAQAAAAAAAAAAAAAAAAIDBAEF/8QAHxEAAwEAAwACAwAAAAAAAAAAAAECEQMSIQQiMVFh/9oADAMBAAIRAxEAPwB44wTjxOmEdxI4lNUO1PSPanXqu6nWXv1+Dw+126WGK+S1C1lfJyLjWsMN6uL1PTkx0oFRINMwNo1P8Q1fyGnjhd12/wBtGscIsrgserHBdL9wGXrn3wIZ8OfgpsBBTNVEAySMUU/Cq6EDuub38hjGqvlrNxHnq+TnvruIETwy2pIud4rnnZ5VLfiT88UNUlXRSZHM1O/cHZLjvUqbMPEXx0yRgX4j7ASpoJiwGeJWlja2oKAsRfuIBFsWX8ZJbL9LL+GktlvRXbE4vVsJAlKzoOYfRvSQDn5g4be7e+ENWq2DRSMMwikGViPiT418RhVcK9zBUuaidR0EZ0B5Mw19h24Gt5t53qK56hWKWa0OU2KquiZSOWmvriEclROshx8t8cqqepnTF8ZwAcNOIn6aOgqSBUKLg8ukUcyByDDtHqO2x8DjbNKlqPRi1a1C/wCLe8ckcC0tMGaaoBzBAWKxjRtBqMxOUeGbuwqoeHe0m5UcnrlX5sME+8vFqWGsqlpYY1fOYume7taMlAFXQAZsx7R1sCh4m7SzZv0yTn/tt7ZbYy8jmn6YeVzde6bJ+Hm0U+tRyemVvkTgy4U74rSZqKtvDds0TSDIAToyMT9W51B7yfDFLQcca9BaRYZfFkKN5XRgPwwdbt7/ANBtVhFUwIs3JUlAkDaahGt56YRMp7LO8cwq2H7/AEYQe/LA5vBtBanNQwPd5Badl1EUZ0fMeQYjQLz1vyx8Dh1RD6scir+7WeZE+4HCj2xdbJ2LDTJ0dPGsa3vYdp7ye3Gr1+M2evxlLvQiUeyZ1gAjWOIqgGlr9Uetzzxzbnw/+M20hFst1POZ1jX+sn2U455LYyc69SMXyVtJE6g2jJDKksTZXQhkYdhH92t3Y6d3W28lZSRTppnXrL8LDR19Df8ADHKubDi4CbbuKimY8rTIPPqSfjk+8cOB48Hxq61n7E3PUF3ZjzZix9Tf88a82N+2aUw1M0R/Zyun3XK/liHnxxyRcm3Nj7hqGRgyEqym6sDYgjkQezEfPj2fDB1OouG+87V1BHLJ/qKTHKeV2W3WHmCDgpwkvo+7WPS1NOT1SqyqO4g5G9wR7YdFTOERnY2VQWJ8ALnGuHqN8PZ1iK457wCWsSnUnLAvWHZnfX+m3vhZ5sTd49smpq55z+0kZh5Xso+6Bit6TGW/Xpiv7U2bc2GFwNqsu1Co+3C4PoVb8sLjPhm8A6XNtCV7aRwnXuLMoA9s3scdhfZHeOfsiFxy3eMG0enUfq6lc1xyzrZZB52yt/Nhc46s3/3QXaNE8JsJB14XP2XANrm2gOoPgccq19HJDK8UyFJEJV1PMEf3zxfU+6aLj3T5x6+NObHs2IYQ6je+jzTk1dS/2ViCk+LOCP6Tgu4471mmohTxm0lSSDbmI1+ufUkD3xA4AUSxUFRUObdJJqToAsa8/wDs2FTxG3wO0K55QT0S9SEdyAmx8zz9fDFn4kt/E4DxOM5saM+M5sV9Srqbs2OheBOwDDQNO4s1S+YfwJdU9yXP8wwnOHu5T7Sq1jAIhTrTyD7K9wPxHkPU9mOqKWmWNFSNQqIAqqBYAAWUDwAFsTic9LOOM9NxwAcSuFUe0h0sREVUosHP1XA5LLbXyYajxFgD/GDi0uONdubCqKOUxVUTRuOw6g+KMNGHiCcV2bHZu2NhQVUZiqYUlQ/ZcXt4qeanxFjhabb+jtSSEtSzyQE8lYCZR5XIa3qcR6keoP70bf8A8O3fpqFD+uqY80nYVRzmN/E3t5YTubDp3m4GbQqZuk/TKdzlVBmEkdgoCgABW7sR6L6N05t01bEveEjd/OxJX5Y7gwTwbBduNw3qtpODGpjgBs9Qw6viEH228Bp3kdrp3e4FbOpiGlVqlx+9PU/4xYHyNxhgxQBQFUBVAsABYAdwHZjmDqVW6u6kGz6cQUy2W+ZmJuzsebOe09ngAMXOPY9iRI8cazOt7ZhfuuL+2KXevaMiLFFCcslQ4jV/gHNmHja9sfP+TIBEUvIWtbpWkdmv8R1ynytbAF/fGFkB5EG2htr6Yrth0MsMGSaQSEE5WAIsOxTcm9vlbFXuBMWp5SxuenkHywASs4Frka6Ds9sZwNbz1FqugUHnNqP5Tb5HEXfq7S0kZYrG0oEhVihy9oJB0HjgAuzi9r692PoYF9obo0yRMczoQDZjKx7NPrHXG3dSrd9nK7E8nyMSblQWCN7flgAheQAakDz0xkHANunsBKmKSWdpC/TSAWkcAAHqgAG2JWw0NPtKSmSRnQxGTKTfL1lAv462v24A3b5rkkpZ7XWKW7+XL5ZsEI2hH0fSZ1yWvmvp742ywqwKsAwPMEXB8wcU0m5NGRZobr8BZ8vquax8sASdh7bWqjaSNT0eYrG99HA0zqLcr3Hpio3DZUSeEnrrMzEHnZra+9xgniiCqFUAKoAUAWAA0AAHIYq6vdaCSTpLMj63aNil76a20P8A6cAVW8ZDbRoUUgsHLlb65VVyWt6j3xq33pFlqaKN75ZJcrgNlJABIGhuNcXeyN14KZ2eNSZH0aR2Lva98oY8h4DEir2JDLLHLIt5IjeM3Isdey9jzOABXebdxYAk0SdJEhvJBIS6nsHPs9wNNDgohro5aXPF9QobDTSw1U20BHK3hibNCGUqwupBBHeDocRKHYcMMbRxKVR7krmYjUWNrnTAAnuZsESxSSmeZS0rqVjfItlYqNAP7vgm2Ju1BS5zECWkN3kdi7tbkCx7B2DEnZeyYqZOjhXKly1rk6sbsbnxxMwB/9k="/>
          <p:cNvSpPr>
            <a:spLocks noChangeAspect="1" noChangeArrowheads="1"/>
          </p:cNvSpPr>
          <p:nvPr/>
        </p:nvSpPr>
        <p:spPr bwMode="auto">
          <a:xfrm>
            <a:off x="4459288" y="-487363"/>
            <a:ext cx="762000" cy="1028701"/>
          </a:xfrm>
          <a:prstGeom prst="rect">
            <a:avLst/>
          </a:prstGeom>
          <a:noFill/>
          <a:ln w="9525">
            <a:noFill/>
            <a:miter lim="800000"/>
            <a:headEnd/>
            <a:tailEnd/>
          </a:ln>
        </p:spPr>
        <p:txBody>
          <a:bodyPr/>
          <a:lstStyle/>
          <a:p>
            <a:pPr algn="ctr"/>
            <a:endParaRPr lang="es-ES"/>
          </a:p>
        </p:txBody>
      </p:sp>
      <p:sp>
        <p:nvSpPr>
          <p:cNvPr id="192517" name="AutoShape 9" descr="data:image/jpg;base64,/9j/4AAQSkZJRgABAQAAAQABAAD/2wCEAAkGBhMSEBQUEBIWFRQVGRwXFBQXFxgUHBseGxwZFhUWFRcdGyYeGB8vHRobIi8gLygpLCwsFx89NTAqNSYrLCkBCQoKDgwOGg8PGikkHCUqKSopLzEpLDApNSosLCksNS0qKy81LjUyMCopKSkpLDUpLC0sLCwpKSkpLCwtKSkpKf/AABEIAGwAUAMBIgACEQEDEQH/xAAcAAACAgMBAQAAAAAAAAAAAAAGBwQFAQMIAAL/xAA+EAACAQIDBAgCBggHAAAAAAABAgMEEQASIQUGBzETIkFRYXGBkVKxCDJCkqHBFCNDU3KCsvAVFjNik6Lh/8QAGQEBAAMBAQAAAAAAAAAAAAAAAAIDBAEF/8QAHxEAAwEAAwACAwAAAAAAAAAAAAECEQMSIQQiMVFh/9oADAMBAAIRAxEAPwB44wTjxOmEdxI4lNUO1PSPanXqu6nWXv1+Dw+126WGK+S1C1lfJyLjWsMN6uL1PTkx0oFRINMwNo1P8Q1fyGnjhd12/wBtGscIsrgserHBdL9wGXrn3wIZ8OfgpsBBTNVEAySMUU/Cq6EDuub38hjGqvlrNxHnq+TnvruIETwy2pIud4rnnZ5VLfiT88UNUlXRSZHM1O/cHZLjvUqbMPEXx0yRgX4j7ASpoJiwGeJWlja2oKAsRfuIBFsWX8ZJbL9LL+GktlvRXbE4vVsJAlKzoOYfRvSQDn5g4be7e+ENWq2DRSMMwikGViPiT418RhVcK9zBUuaidR0EZ0B5Mw19h24Gt5t53qK56hWKWa0OU2KquiZSOWmvriEclROshx8t8cqqepnTF8ZwAcNOIn6aOgqSBUKLg8ukUcyByDDtHqO2x8DjbNKlqPRi1a1C/wCLe8ckcC0tMGaaoBzBAWKxjRtBqMxOUeGbuwqoeHe0m5UcnrlX5sME+8vFqWGsqlpYY1fOYume7taMlAFXQAZsx7R1sCh4m7SzZv0yTn/tt7ZbYy8jmn6YeVzde6bJ+Hm0U+tRyemVvkTgy4U74rSZqKtvDds0TSDIAToyMT9W51B7yfDFLQcca9BaRYZfFkKN5XRgPwwdbt7/ANBtVhFUwIs3JUlAkDaahGt56YRMp7LO8cwq2H7/AEYQe/LA5vBtBanNQwPd5Badl1EUZ0fMeQYjQLz1vyx8Dh1RD6scir+7WeZE+4HCj2xdbJ2LDTJ0dPGsa3vYdp7ye3Gr1+M2evxlLvQiUeyZ1gAjWOIqgGlr9Uetzzxzbnw/+M20hFst1POZ1jX+sn2U455LYyc69SMXyVtJE6g2jJDKksTZXQhkYdhH92t3Y6d3W28lZSRTppnXrL8LDR19Df8ADHKubDi4CbbuKimY8rTIPPqSfjk+8cOB48Hxq61n7E3PUF3ZjzZix9Tf88a82N+2aUw1M0R/Zyun3XK/liHnxxyRcm3Nj7hqGRgyEqym6sDYgjkQezEfPj2fDB1OouG+87V1BHLJ/qKTHKeV2W3WHmCDgpwkvo+7WPS1NOT1SqyqO4g5G9wR7YdFTOERnY2VQWJ8ALnGuHqN8PZ1iK457wCWsSnUnLAvWHZnfX+m3vhZ5sTd49smpq55z+0kZh5Xso+6Bit6TGW/Xpiv7U2bc2GFwNqsu1Co+3C4PoVb8sLjPhm8A6XNtCV7aRwnXuLMoA9s3scdhfZHeOfsiFxy3eMG0enUfq6lc1xyzrZZB52yt/Nhc46s3/3QXaNE8JsJB14XP2XANrm2gOoPgccq19HJDK8UyFJEJV1PMEf3zxfU+6aLj3T5x6+NObHs2IYQ6je+jzTk1dS/2ViCk+LOCP6Tgu4471mmohTxm0lSSDbmI1+ufUkD3xA4AUSxUFRUObdJJqToAsa8/wDs2FTxG3wO0K55QT0S9SEdyAmx8zz9fDFn4kt/E4DxOM5saM+M5sV9Srqbs2OheBOwDDQNO4s1S+YfwJdU9yXP8wwnOHu5T7Sq1jAIhTrTyD7K9wPxHkPU9mOqKWmWNFSNQqIAqqBYAAWUDwAFsTic9LOOM9NxwAcSuFUe0h0sREVUosHP1XA5LLbXyYajxFgD/GDi0uONdubCqKOUxVUTRuOw6g+KMNGHiCcV2bHZu2NhQVUZiqYUlQ/ZcXt4qeanxFjhabb+jtSSEtSzyQE8lYCZR5XIa3qcR6keoP70bf8A8O3fpqFD+uqY80nYVRzmN/E3t5YTubDp3m4GbQqZuk/TKdzlVBmEkdgoCgABW7sR6L6N05t01bEveEjd/OxJX5Y7gwTwbBduNw3qtpODGpjgBs9Qw6viEH228Bp3kdrp3e4FbOpiGlVqlx+9PU/4xYHyNxhgxQBQFUBVAsABYAdwHZjmDqVW6u6kGz6cQUy2W+ZmJuzsebOe09ngAMXOPY9iRI8cazOt7ZhfuuL+2KXevaMiLFFCcslQ4jV/gHNmHja9sfP+TIBEUvIWtbpWkdmv8R1ynytbAF/fGFkB5EG2htr6Yrth0MsMGSaQSEE5WAIsOxTcm9vlbFXuBMWp5SxuenkHywASs4Frka6Ds9sZwNbz1FqugUHnNqP5Tb5HEXfq7S0kZYrG0oEhVihy9oJB0HjgAuzi9r692PoYF9obo0yRMczoQDZjKx7NPrHXG3dSrd9nK7E8nyMSblQWCN7flgAheQAakDz0xkHANunsBKmKSWdpC/TSAWkcAAHqgAG2JWw0NPtKSmSRnQxGTKTfL1lAv462v24A3b5rkkpZ7XWKW7+XL5ZsEI2hH0fSZ1yWvmvp742ywqwKsAwPMEXB8wcU0m5NGRZobr8BZ8vquax8sASdh7bWqjaSNT0eYrG99HA0zqLcr3Hpio3DZUSeEnrrMzEHnZra+9xgniiCqFUAKoAUAWAA0AAHIYq6vdaCSTpLMj63aNil76a20P8A6cAVW8ZDbRoUUgsHLlb65VVyWt6j3xq33pFlqaKN75ZJcrgNlJABIGhuNcXeyN14KZ2eNSZH0aR2Lva98oY8h4DEir2JDLLHLIt5IjeM3Isdey9jzOABXebdxYAk0SdJEhvJBIS6nsHPs9wNNDgohro5aXPF9QobDTSw1U20BHK3hibNCGUqwupBBHeDocRKHYcMMbRxKVR7krmYjUWNrnTAAnuZsESxSSmeZS0rqVjfItlYqNAP7vgm2Ju1BS5zECWkN3kdi7tbkCx7B2DEnZeyYqZOjhXKly1rk6sbsbnxxMwB/9k="/>
          <p:cNvSpPr>
            <a:spLocks noChangeAspect="1" noChangeArrowheads="1"/>
          </p:cNvSpPr>
          <p:nvPr/>
        </p:nvSpPr>
        <p:spPr bwMode="auto">
          <a:xfrm>
            <a:off x="4459288" y="-487363"/>
            <a:ext cx="762000" cy="1028701"/>
          </a:xfrm>
          <a:prstGeom prst="rect">
            <a:avLst/>
          </a:prstGeom>
          <a:noFill/>
          <a:ln w="9525">
            <a:noFill/>
            <a:miter lim="800000"/>
            <a:headEnd/>
            <a:tailEnd/>
          </a:ln>
        </p:spPr>
        <p:txBody>
          <a:bodyPr/>
          <a:lstStyle/>
          <a:p>
            <a:pPr algn="ctr"/>
            <a:endParaRPr lang="es-ES"/>
          </a:p>
        </p:txBody>
      </p:sp>
      <p:sp>
        <p:nvSpPr>
          <p:cNvPr id="7" name="1 Título"/>
          <p:cNvSpPr txBox="1">
            <a:spLocks/>
          </p:cNvSpPr>
          <p:nvPr/>
        </p:nvSpPr>
        <p:spPr bwMode="auto">
          <a:xfrm>
            <a:off x="-46038" y="-39688"/>
            <a:ext cx="7334251" cy="468313"/>
          </a:xfrm>
          <a:prstGeom prst="rect">
            <a:avLst/>
          </a:prstGeom>
          <a:noFill/>
          <a:ln>
            <a:miter lim="800000"/>
            <a:headEnd/>
            <a:tailEnd/>
          </a:ln>
        </p:spPr>
        <p:txBody>
          <a:bodyPr/>
          <a:lstStyle/>
          <a:p>
            <a:r>
              <a:rPr lang="es-MX" sz="2400" b="1">
                <a:solidFill>
                  <a:schemeClr val="bg1"/>
                </a:solidFill>
                <a:latin typeface="Calibri" pitchFamily="34" charset="0"/>
              </a:rPr>
              <a:t>II. Autorización y RVOE </a:t>
            </a:r>
          </a:p>
        </p:txBody>
      </p:sp>
      <p:pic>
        <p:nvPicPr>
          <p:cNvPr id="192519" name="29 Imagen" descr="rectangulos2.jpg"/>
          <p:cNvPicPr>
            <a:picLocks noChangeAspect="1"/>
          </p:cNvPicPr>
          <p:nvPr/>
        </p:nvPicPr>
        <p:blipFill>
          <a:blip r:embed="rId3"/>
          <a:srcRect l="6516" r="7629" b="7207"/>
          <a:stretch>
            <a:fillRect/>
          </a:stretch>
        </p:blipFill>
        <p:spPr bwMode="auto">
          <a:xfrm>
            <a:off x="0" y="1055688"/>
            <a:ext cx="9144000" cy="5535612"/>
          </a:xfrm>
          <a:prstGeom prst="rect">
            <a:avLst/>
          </a:prstGeom>
          <a:noFill/>
          <a:ln w="9525">
            <a:noFill/>
            <a:miter lim="800000"/>
            <a:headEnd/>
            <a:tailEnd/>
          </a:ln>
        </p:spPr>
      </p:pic>
      <p:grpSp>
        <p:nvGrpSpPr>
          <p:cNvPr id="192520" name="33 Grupo"/>
          <p:cNvGrpSpPr>
            <a:grpSpLocks/>
          </p:cNvGrpSpPr>
          <p:nvPr/>
        </p:nvGrpSpPr>
        <p:grpSpPr bwMode="auto">
          <a:xfrm rot="-2700000">
            <a:off x="2074863" y="1773238"/>
            <a:ext cx="2184400" cy="971550"/>
            <a:chOff x="2470150" y="1924050"/>
            <a:chExt cx="2184400" cy="971550"/>
          </a:xfrm>
        </p:grpSpPr>
        <p:sp>
          <p:nvSpPr>
            <p:cNvPr id="3087" name="Rektangel 50"/>
            <p:cNvSpPr>
              <a:spLocks noChangeArrowheads="1"/>
            </p:cNvSpPr>
            <p:nvPr/>
          </p:nvSpPr>
          <p:spPr bwMode="auto">
            <a:xfrm>
              <a:off x="2470150" y="2494922"/>
              <a:ext cx="2184400" cy="400050"/>
            </a:xfrm>
            <a:prstGeom prst="rect">
              <a:avLst/>
            </a:prstGeom>
            <a:noFill/>
            <a:ln w="9525">
              <a:noFill/>
              <a:miter lim="800000"/>
              <a:headEnd/>
              <a:tailEnd/>
            </a:ln>
          </p:spPr>
          <p:txBody>
            <a:bodyPr>
              <a:spAutoFit/>
            </a:bodyPr>
            <a:lstStyle/>
            <a:p>
              <a:pPr algn="ctr">
                <a:defRPr/>
              </a:pPr>
              <a:r>
                <a:rPr lang="es-MX" sz="2000" b="1" noProof="1">
                  <a:solidFill>
                    <a:schemeClr val="tx1">
                      <a:lumMod val="75000"/>
                      <a:lumOff val="25000"/>
                    </a:schemeClr>
                  </a:solidFill>
                  <a:latin typeface="Calibri" pitchFamily="34" charset="0"/>
                  <a:cs typeface="Arial" pitchFamily="34" charset="0"/>
                </a:rPr>
                <a:t>Sobre-regulación</a:t>
              </a:r>
              <a:endParaRPr lang="da-DK" sz="2000" dirty="0">
                <a:solidFill>
                  <a:schemeClr val="tx1">
                    <a:lumMod val="75000"/>
                    <a:lumOff val="25000"/>
                  </a:schemeClr>
                </a:solidFill>
                <a:cs typeface="Arial" pitchFamily="34" charset="0"/>
              </a:endParaRPr>
            </a:p>
          </p:txBody>
        </p:sp>
        <p:sp>
          <p:nvSpPr>
            <p:cNvPr id="16" name="15 CuadroTexto"/>
            <p:cNvSpPr txBox="1"/>
            <p:nvPr/>
          </p:nvSpPr>
          <p:spPr>
            <a:xfrm>
              <a:off x="3207182" y="1923381"/>
              <a:ext cx="669925" cy="523875"/>
            </a:xfrm>
            <a:prstGeom prst="rect">
              <a:avLst/>
            </a:prstGeom>
            <a:noFill/>
          </p:spPr>
          <p:txBody>
            <a:bodyPr>
              <a:spAutoFit/>
            </a:bodyPr>
            <a:lstStyle/>
            <a:p>
              <a:pPr algn="ctr">
                <a:defRPr/>
              </a:pPr>
              <a:r>
                <a:rPr lang="es-MX" sz="2800" b="1" noProof="1">
                  <a:solidFill>
                    <a:schemeClr val="tx1">
                      <a:lumMod val="75000"/>
                      <a:lumOff val="25000"/>
                    </a:schemeClr>
                  </a:solidFill>
                  <a:latin typeface="Calibri" pitchFamily="34" charset="0"/>
                  <a:cs typeface="Arial" pitchFamily="34" charset="0"/>
                </a:rPr>
                <a:t>1</a:t>
              </a:r>
            </a:p>
          </p:txBody>
        </p:sp>
      </p:grpSp>
      <p:grpSp>
        <p:nvGrpSpPr>
          <p:cNvPr id="192523" name="31 Grupo"/>
          <p:cNvGrpSpPr>
            <a:grpSpLocks/>
          </p:cNvGrpSpPr>
          <p:nvPr/>
        </p:nvGrpSpPr>
        <p:grpSpPr bwMode="auto">
          <a:xfrm rot="2670706">
            <a:off x="2073275" y="4492625"/>
            <a:ext cx="2184400" cy="895350"/>
            <a:chOff x="2540000" y="3817552"/>
            <a:chExt cx="2184400" cy="895736"/>
          </a:xfrm>
        </p:grpSpPr>
        <p:sp>
          <p:nvSpPr>
            <p:cNvPr id="2" name="Rektangel 50"/>
            <p:cNvSpPr>
              <a:spLocks noChangeArrowheads="1"/>
            </p:cNvSpPr>
            <p:nvPr/>
          </p:nvSpPr>
          <p:spPr bwMode="auto">
            <a:xfrm>
              <a:off x="2534519" y="4313458"/>
              <a:ext cx="2184400" cy="400222"/>
            </a:xfrm>
            <a:prstGeom prst="rect">
              <a:avLst/>
            </a:prstGeom>
            <a:noFill/>
            <a:ln w="9525">
              <a:noFill/>
              <a:miter lim="800000"/>
              <a:headEnd/>
              <a:tailEnd/>
            </a:ln>
          </p:spPr>
          <p:txBody>
            <a:bodyPr>
              <a:spAutoFit/>
            </a:bodyPr>
            <a:lstStyle/>
            <a:p>
              <a:pPr algn="ctr">
                <a:defRPr/>
              </a:pPr>
              <a:r>
                <a:rPr lang="es-MX" sz="2000" b="1" noProof="1">
                  <a:solidFill>
                    <a:schemeClr val="tx1">
                      <a:lumMod val="75000"/>
                      <a:lumOff val="25000"/>
                    </a:schemeClr>
                  </a:solidFill>
                  <a:latin typeface="Calibri" pitchFamily="34" charset="0"/>
                  <a:cs typeface="Arial" pitchFamily="34" charset="0"/>
                </a:rPr>
                <a:t>Obsolescencia</a:t>
              </a:r>
              <a:endParaRPr lang="da-DK" sz="2000" dirty="0">
                <a:solidFill>
                  <a:schemeClr val="tx1">
                    <a:lumMod val="75000"/>
                    <a:lumOff val="25000"/>
                  </a:schemeClr>
                </a:solidFill>
                <a:latin typeface="Arial" pitchFamily="34" charset="0"/>
                <a:cs typeface="Arial" pitchFamily="34" charset="0"/>
              </a:endParaRPr>
            </a:p>
          </p:txBody>
        </p:sp>
        <p:sp>
          <p:nvSpPr>
            <p:cNvPr id="3" name="16 CuadroTexto"/>
            <p:cNvSpPr txBox="1">
              <a:spLocks noChangeArrowheads="1"/>
            </p:cNvSpPr>
            <p:nvPr/>
          </p:nvSpPr>
          <p:spPr bwMode="auto">
            <a:xfrm>
              <a:off x="3312505" y="3819873"/>
              <a:ext cx="668337" cy="524101"/>
            </a:xfrm>
            <a:prstGeom prst="rect">
              <a:avLst/>
            </a:prstGeom>
            <a:noFill/>
            <a:ln w="9525">
              <a:noFill/>
              <a:miter lim="800000"/>
              <a:headEnd/>
              <a:tailEnd/>
            </a:ln>
          </p:spPr>
          <p:txBody>
            <a:bodyPr>
              <a:spAutoFit/>
            </a:bodyPr>
            <a:lstStyle/>
            <a:p>
              <a:pPr algn="ctr">
                <a:defRPr/>
              </a:pPr>
              <a:r>
                <a:rPr lang="es-MX" sz="2800" b="1" noProof="1">
                  <a:solidFill>
                    <a:schemeClr val="tx1">
                      <a:lumMod val="75000"/>
                      <a:lumOff val="25000"/>
                    </a:schemeClr>
                  </a:solidFill>
                  <a:latin typeface="Calibri" pitchFamily="34" charset="0"/>
                  <a:cs typeface="Arial" pitchFamily="34" charset="0"/>
                </a:rPr>
                <a:t>3</a:t>
              </a:r>
            </a:p>
          </p:txBody>
        </p:sp>
      </p:grpSp>
      <p:grpSp>
        <p:nvGrpSpPr>
          <p:cNvPr id="192526" name="30 Grupo"/>
          <p:cNvGrpSpPr>
            <a:grpSpLocks/>
          </p:cNvGrpSpPr>
          <p:nvPr/>
        </p:nvGrpSpPr>
        <p:grpSpPr bwMode="auto">
          <a:xfrm rot="-2851218">
            <a:off x="4808538" y="4521200"/>
            <a:ext cx="2184400" cy="933450"/>
            <a:chOff x="4469664" y="4008235"/>
            <a:chExt cx="2184400" cy="933066"/>
          </a:xfrm>
        </p:grpSpPr>
        <p:sp>
          <p:nvSpPr>
            <p:cNvPr id="18" name="Rektangel 50"/>
            <p:cNvSpPr>
              <a:spLocks noChangeArrowheads="1"/>
            </p:cNvSpPr>
            <p:nvPr/>
          </p:nvSpPr>
          <p:spPr bwMode="auto">
            <a:xfrm>
              <a:off x="4469328" y="4537629"/>
              <a:ext cx="2184400" cy="399885"/>
            </a:xfrm>
            <a:prstGeom prst="rect">
              <a:avLst/>
            </a:prstGeom>
            <a:noFill/>
            <a:ln w="9525">
              <a:noFill/>
              <a:miter lim="800000"/>
              <a:headEnd/>
              <a:tailEnd/>
            </a:ln>
          </p:spPr>
          <p:txBody>
            <a:bodyPr>
              <a:spAutoFit/>
            </a:bodyPr>
            <a:lstStyle/>
            <a:p>
              <a:pPr algn="ctr">
                <a:defRPr/>
              </a:pPr>
              <a:r>
                <a:rPr lang="es-MX" sz="2000" b="1" noProof="1">
                  <a:solidFill>
                    <a:schemeClr val="tx1">
                      <a:lumMod val="75000"/>
                      <a:lumOff val="25000"/>
                    </a:schemeClr>
                  </a:solidFill>
                  <a:latin typeface="Calibri" pitchFamily="34" charset="0"/>
                  <a:cs typeface="Arial" pitchFamily="34" charset="0"/>
                </a:rPr>
                <a:t>Transparencia</a:t>
              </a:r>
              <a:endParaRPr lang="da-DK" sz="2000" dirty="0">
                <a:solidFill>
                  <a:schemeClr val="tx1">
                    <a:lumMod val="75000"/>
                    <a:lumOff val="25000"/>
                  </a:schemeClr>
                </a:solidFill>
                <a:cs typeface="Arial" pitchFamily="34" charset="0"/>
              </a:endParaRPr>
            </a:p>
          </p:txBody>
        </p:sp>
        <p:sp>
          <p:nvSpPr>
            <p:cNvPr id="20" name="19 CuadroTexto"/>
            <p:cNvSpPr txBox="1"/>
            <p:nvPr/>
          </p:nvSpPr>
          <p:spPr>
            <a:xfrm>
              <a:off x="5213185" y="3993846"/>
              <a:ext cx="668337" cy="523659"/>
            </a:xfrm>
            <a:prstGeom prst="rect">
              <a:avLst/>
            </a:prstGeom>
            <a:noFill/>
          </p:spPr>
          <p:txBody>
            <a:bodyPr>
              <a:spAutoFit/>
            </a:bodyPr>
            <a:lstStyle/>
            <a:p>
              <a:pPr algn="ctr">
                <a:defRPr/>
              </a:pPr>
              <a:r>
                <a:rPr lang="es-MX" sz="2800" b="1" noProof="1">
                  <a:solidFill>
                    <a:schemeClr val="tx1">
                      <a:lumMod val="75000"/>
                      <a:lumOff val="25000"/>
                    </a:schemeClr>
                  </a:solidFill>
                  <a:latin typeface="Calibri" pitchFamily="34" charset="0"/>
                  <a:cs typeface="Arial" pitchFamily="34" charset="0"/>
                </a:rPr>
                <a:t>4</a:t>
              </a:r>
            </a:p>
          </p:txBody>
        </p:sp>
      </p:grpSp>
      <p:grpSp>
        <p:nvGrpSpPr>
          <p:cNvPr id="192529" name="32 Grupo"/>
          <p:cNvGrpSpPr>
            <a:grpSpLocks/>
          </p:cNvGrpSpPr>
          <p:nvPr/>
        </p:nvGrpSpPr>
        <p:grpSpPr bwMode="auto">
          <a:xfrm rot="2712549">
            <a:off x="4617244" y="1516856"/>
            <a:ext cx="2184400" cy="1449388"/>
            <a:chOff x="4581808" y="1359189"/>
            <a:chExt cx="2184400" cy="1448916"/>
          </a:xfrm>
        </p:grpSpPr>
        <p:sp>
          <p:nvSpPr>
            <p:cNvPr id="192530" name="Rektangel 50"/>
            <p:cNvSpPr>
              <a:spLocks noChangeArrowheads="1"/>
            </p:cNvSpPr>
            <p:nvPr/>
          </p:nvSpPr>
          <p:spPr bwMode="auto">
            <a:xfrm>
              <a:off x="4581808" y="1730887"/>
              <a:ext cx="2184400" cy="1077218"/>
            </a:xfrm>
            <a:prstGeom prst="rect">
              <a:avLst/>
            </a:prstGeom>
            <a:noFill/>
            <a:ln w="9525">
              <a:noFill/>
              <a:miter lim="800000"/>
              <a:headEnd/>
              <a:tailEnd/>
            </a:ln>
          </p:spPr>
          <p:txBody>
            <a:bodyPr>
              <a:spAutoFit/>
            </a:bodyPr>
            <a:lstStyle/>
            <a:p>
              <a:pPr algn="ctr"/>
              <a:r>
                <a:rPr lang="es-MX" sz="1600" b="1" noProof="1">
                  <a:solidFill>
                    <a:schemeClr val="bg1"/>
                  </a:solidFill>
                  <a:latin typeface="Calibri" pitchFamily="34" charset="0"/>
                  <a:cs typeface="Arial" charset="0"/>
                </a:rPr>
                <a:t>Carencia de</a:t>
              </a:r>
            </a:p>
            <a:p>
              <a:pPr algn="ctr"/>
              <a:r>
                <a:rPr lang="es-MX" sz="1600" b="1" noProof="1">
                  <a:solidFill>
                    <a:schemeClr val="bg1"/>
                  </a:solidFill>
                  <a:latin typeface="Calibri" pitchFamily="34" charset="0"/>
                  <a:cs typeface="Arial" charset="0"/>
                </a:rPr>
                <a:t>mecanismos de aseguramiento de la “Calidad”</a:t>
              </a:r>
            </a:p>
          </p:txBody>
        </p:sp>
        <p:sp>
          <p:nvSpPr>
            <p:cNvPr id="192531" name="21 CuadroTexto"/>
            <p:cNvSpPr txBox="1">
              <a:spLocks noChangeArrowheads="1"/>
            </p:cNvSpPr>
            <p:nvPr/>
          </p:nvSpPr>
          <p:spPr bwMode="auto">
            <a:xfrm>
              <a:off x="5287205" y="1359189"/>
              <a:ext cx="669925" cy="493712"/>
            </a:xfrm>
            <a:prstGeom prst="rect">
              <a:avLst/>
            </a:prstGeom>
            <a:noFill/>
            <a:ln w="9525">
              <a:noFill/>
              <a:miter lim="800000"/>
              <a:headEnd/>
              <a:tailEnd/>
            </a:ln>
          </p:spPr>
          <p:txBody>
            <a:bodyPr>
              <a:spAutoFit/>
            </a:bodyPr>
            <a:lstStyle/>
            <a:p>
              <a:pPr algn="ctr"/>
              <a:r>
                <a:rPr lang="es-MX" sz="2600" b="1" noProof="1">
                  <a:solidFill>
                    <a:schemeClr val="bg1"/>
                  </a:solidFill>
                  <a:latin typeface="Calibri" pitchFamily="34" charset="0"/>
                  <a:cs typeface="Arial" charset="0"/>
                </a:rPr>
                <a:t>2</a:t>
              </a:r>
            </a:p>
          </p:txBody>
        </p:sp>
      </p:grpSp>
      <p:sp>
        <p:nvSpPr>
          <p:cNvPr id="192532" name="Text Box 19"/>
          <p:cNvSpPr txBox="1">
            <a:spLocks noChangeArrowheads="1"/>
          </p:cNvSpPr>
          <p:nvPr/>
        </p:nvSpPr>
        <p:spPr bwMode="gray">
          <a:xfrm>
            <a:off x="3657600" y="3255963"/>
            <a:ext cx="1479550" cy="403225"/>
          </a:xfrm>
          <a:prstGeom prst="rect">
            <a:avLst/>
          </a:prstGeom>
          <a:noFill/>
          <a:ln w="9525" algn="ctr">
            <a:noFill/>
            <a:miter lim="800000"/>
            <a:headEnd/>
            <a:tailEnd/>
          </a:ln>
        </p:spPr>
        <p:txBody>
          <a:bodyPr lIns="0" tIns="0" rIns="0" bIns="0">
            <a:spAutoFit/>
          </a:bodyPr>
          <a:lstStyle/>
          <a:p>
            <a:pPr algn="ctr" defTabSz="801688">
              <a:spcAft>
                <a:spcPct val="40000"/>
              </a:spcAft>
            </a:pPr>
            <a:r>
              <a:rPr lang="es-MX" sz="1100" b="1">
                <a:solidFill>
                  <a:schemeClr val="bg1"/>
                </a:solidFill>
                <a:cs typeface="Arial" charset="0"/>
              </a:rPr>
              <a:t>ÁREAS DE</a:t>
            </a:r>
          </a:p>
          <a:p>
            <a:pPr algn="ctr" defTabSz="801688">
              <a:spcAft>
                <a:spcPct val="40000"/>
              </a:spcAft>
            </a:pPr>
            <a:r>
              <a:rPr lang="es-MX" sz="1100" b="1">
                <a:solidFill>
                  <a:schemeClr val="bg1"/>
                </a:solidFill>
                <a:cs typeface="Arial" charset="0"/>
              </a:rPr>
              <a:t>OPORTUNIDAD</a:t>
            </a:r>
            <a:endParaRPr lang="es-MX" sz="1100" b="1" noProof="1">
              <a:solidFill>
                <a:schemeClr val="bg1"/>
              </a:solidFill>
              <a:cs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288" y="4395788"/>
            <a:ext cx="8748712" cy="646112"/>
          </a:xfrm>
          <a:prstGeom prst="rect">
            <a:avLst/>
          </a:prstGeom>
          <a:solidFill>
            <a:schemeClr val="bg1">
              <a:lumMod val="65000"/>
            </a:schemeClr>
          </a:solidFill>
        </p:spPr>
        <p:txBody>
          <a:bodyPr>
            <a:spAutoFit/>
          </a:bodyPr>
          <a:lstStyle/>
          <a:p>
            <a:pPr algn="r" fontAlgn="auto">
              <a:spcBef>
                <a:spcPts val="0"/>
              </a:spcBef>
              <a:spcAft>
                <a:spcPts val="0"/>
              </a:spcAft>
              <a:defRPr/>
            </a:pPr>
            <a:endParaRPr lang="es-MX" sz="3600" dirty="0">
              <a:ln w="18415" cmpd="sng">
                <a:solidFill>
                  <a:srgbClr val="FFFFFF"/>
                </a:solidFill>
                <a:prstDash val="solid"/>
              </a:ln>
              <a:solidFill>
                <a:srgbClr val="FFFFFF"/>
              </a:solidFill>
              <a:latin typeface="Antique Olive" pitchFamily="34" charset="0"/>
              <a:cs typeface="Arial" pitchFamily="34" charset="0"/>
            </a:endParaRPr>
          </a:p>
        </p:txBody>
      </p:sp>
      <p:sp>
        <p:nvSpPr>
          <p:cNvPr id="5" name="15 CuadroTexto"/>
          <p:cNvSpPr txBox="1">
            <a:spLocks noChangeArrowheads="1"/>
          </p:cNvSpPr>
          <p:nvPr/>
        </p:nvSpPr>
        <p:spPr bwMode="auto">
          <a:xfrm>
            <a:off x="261938" y="4429125"/>
            <a:ext cx="9045575" cy="523875"/>
          </a:xfrm>
          <a:prstGeom prst="rect">
            <a:avLst/>
          </a:prstGeom>
          <a:noFill/>
          <a:ln w="9525">
            <a:noFill/>
            <a:miter lim="800000"/>
            <a:headEnd/>
            <a:tailEnd/>
          </a:ln>
        </p:spPr>
        <p:txBody>
          <a:bodyPr>
            <a:spAutoFit/>
          </a:bodyPr>
          <a:lstStyle/>
          <a:p>
            <a:pPr algn="ctr">
              <a:defRPr/>
            </a:pPr>
            <a:r>
              <a:rPr lang="es-MX" sz="2800" b="1" dirty="0">
                <a:solidFill>
                  <a:schemeClr val="bg1"/>
                </a:solidFill>
                <a:latin typeface="+mj-lt"/>
                <a:cs typeface="Arial" pitchFamily="34" charset="0"/>
              </a:rPr>
              <a:t>SISTEMA NACIONAL DE ACREDITACIÓN Y CERTIFICACIÓN</a:t>
            </a:r>
            <a:endParaRPr lang="es-MX" sz="2800" b="1" dirty="0">
              <a:solidFill>
                <a:srgbClr val="FFC000"/>
              </a:solidFill>
              <a:latin typeface="+mj-lt"/>
              <a:cs typeface="Arial" pitchFamily="34" charset="0"/>
            </a:endParaRPr>
          </a:p>
        </p:txBody>
      </p:sp>
      <p:sp>
        <p:nvSpPr>
          <p:cNvPr id="194564" name="3 CuadroTexto"/>
          <p:cNvSpPr txBox="1">
            <a:spLocks noChangeArrowheads="1"/>
          </p:cNvSpPr>
          <p:nvPr/>
        </p:nvSpPr>
        <p:spPr bwMode="auto">
          <a:xfrm>
            <a:off x="4025900" y="3773488"/>
            <a:ext cx="4918075" cy="461962"/>
          </a:xfrm>
          <a:prstGeom prst="rect">
            <a:avLst/>
          </a:prstGeom>
          <a:noFill/>
          <a:ln w="9525">
            <a:noFill/>
            <a:miter lim="800000"/>
            <a:headEnd/>
            <a:tailEnd/>
          </a:ln>
        </p:spPr>
        <p:txBody>
          <a:bodyPr>
            <a:spAutoFit/>
          </a:bodyPr>
          <a:lstStyle/>
          <a:p>
            <a:pPr algn="ctr"/>
            <a:r>
              <a:rPr lang="es-ES" sz="2400" b="1" i="1"/>
              <a:t>www.controlescolar.sep.gob.mx</a:t>
            </a:r>
            <a:endParaRPr lang="es-MX" sz="2400" i="1"/>
          </a:p>
        </p:txBody>
      </p:sp>
      <p:pic>
        <p:nvPicPr>
          <p:cNvPr id="194565" name="Picture 10"/>
          <p:cNvPicPr>
            <a:picLocks noChangeAspect="1" noChangeArrowheads="1"/>
          </p:cNvPicPr>
          <p:nvPr/>
        </p:nvPicPr>
        <p:blipFill>
          <a:blip r:embed="rId2"/>
          <a:srcRect/>
          <a:stretch>
            <a:fillRect/>
          </a:stretch>
        </p:blipFill>
        <p:spPr bwMode="auto">
          <a:xfrm>
            <a:off x="5922963" y="2757488"/>
            <a:ext cx="3003550" cy="887412"/>
          </a:xfrm>
          <a:prstGeom prst="rect">
            <a:avLst/>
          </a:prstGeom>
          <a:noFill/>
          <a:ln w="19050" algn="ctr">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976874" y="1460320"/>
          <a:ext cx="7198137" cy="4940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III. Sistema Nacional de Acreditación y Certificación</a:t>
            </a:r>
          </a:p>
        </p:txBody>
      </p:sp>
      <p:sp>
        <p:nvSpPr>
          <p:cNvPr id="9" name="1 Título"/>
          <p:cNvSpPr txBox="1">
            <a:spLocks/>
          </p:cNvSpPr>
          <p:nvPr/>
        </p:nvSpPr>
        <p:spPr bwMode="auto">
          <a:xfrm>
            <a:off x="76200" y="14288"/>
            <a:ext cx="5572125" cy="468312"/>
          </a:xfrm>
          <a:prstGeom prst="rect">
            <a:avLst/>
          </a:prstGeom>
          <a:noFill/>
          <a:ln>
            <a:miter lim="800000"/>
            <a:headEnd/>
            <a:tailEnd/>
          </a:ln>
        </p:spPr>
        <p:txBody>
          <a:bodyPr/>
          <a:lstStyle/>
          <a:p>
            <a:pPr fontAlgn="auto">
              <a:spcAft>
                <a:spcPts val="0"/>
              </a:spcAft>
              <a:defRPr/>
            </a:pPr>
            <a:endParaRPr lang="es-MX" sz="2000" b="1" dirty="0">
              <a:solidFill>
                <a:schemeClr val="bg1"/>
              </a:solidFill>
              <a:latin typeface="+mj-lt"/>
            </a:endParaRPr>
          </a:p>
        </p:txBody>
      </p:sp>
      <p:sp>
        <p:nvSpPr>
          <p:cNvPr id="195590" name="Rektangel 50"/>
          <p:cNvSpPr>
            <a:spLocks noChangeArrowheads="1"/>
          </p:cNvSpPr>
          <p:nvPr/>
        </p:nvSpPr>
        <p:spPr bwMode="auto">
          <a:xfrm rot="2712549">
            <a:off x="4484688" y="2173288"/>
            <a:ext cx="2184400" cy="400050"/>
          </a:xfrm>
          <a:prstGeom prst="rect">
            <a:avLst/>
          </a:prstGeom>
          <a:noFill/>
          <a:ln w="9525">
            <a:noFill/>
            <a:miter lim="800000"/>
            <a:headEnd/>
            <a:tailEnd/>
          </a:ln>
        </p:spPr>
        <p:txBody>
          <a:bodyPr>
            <a:spAutoFit/>
          </a:bodyPr>
          <a:lstStyle/>
          <a:p>
            <a:pPr algn="ctr"/>
            <a:endParaRPr lang="es-MX" sz="2000" b="1" noProof="1">
              <a:solidFill>
                <a:schemeClr val="bg1"/>
              </a:solidFill>
              <a:latin typeface="Calibri" pitchFamily="34" charset="0"/>
              <a:cs typeface="Arial" charset="0"/>
            </a:endParaRPr>
          </a:p>
        </p:txBody>
      </p:sp>
      <p:sp>
        <p:nvSpPr>
          <p:cNvPr id="28" name="27 Rectángulo"/>
          <p:cNvSpPr/>
          <p:nvPr/>
        </p:nvSpPr>
        <p:spPr>
          <a:xfrm>
            <a:off x="68263" y="636588"/>
            <a:ext cx="144462" cy="58578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95592" name="28 CuadroTexto"/>
          <p:cNvSpPr txBox="1">
            <a:spLocks noChangeArrowheads="1"/>
          </p:cNvSpPr>
          <p:nvPr/>
        </p:nvSpPr>
        <p:spPr bwMode="auto">
          <a:xfrm>
            <a:off x="177800" y="531813"/>
            <a:ext cx="5922963" cy="769937"/>
          </a:xfrm>
          <a:prstGeom prst="rect">
            <a:avLst/>
          </a:prstGeom>
          <a:noFill/>
          <a:ln w="9525">
            <a:noFill/>
            <a:miter lim="800000"/>
            <a:headEnd/>
            <a:tailEnd/>
          </a:ln>
        </p:spPr>
        <p:txBody>
          <a:bodyPr>
            <a:spAutoFit/>
          </a:bodyPr>
          <a:lstStyle/>
          <a:p>
            <a:r>
              <a:rPr lang="es-MX" sz="2400" b="1"/>
              <a:t>Normas de Control Escolar. </a:t>
            </a:r>
          </a:p>
          <a:p>
            <a:r>
              <a:rPr lang="es-MX" sz="2000"/>
              <a:t>Atribuciones DGAIR</a:t>
            </a:r>
          </a:p>
        </p:txBody>
      </p:sp>
      <p:sp>
        <p:nvSpPr>
          <p:cNvPr id="30" name="29 Rectángulo"/>
          <p:cNvSpPr/>
          <p:nvPr/>
        </p:nvSpPr>
        <p:spPr>
          <a:xfrm>
            <a:off x="163513" y="639763"/>
            <a:ext cx="65087" cy="585787"/>
          </a:xfrm>
          <a:prstGeom prst="rect">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AutoShape 4" descr="data:image/jpg;base64,/9j/4AAQSkZJRgABAQAAAQABAAD/2wBDAAkGBwgHBgkIBwgKCgkLDRYPDQwMDRsUFRAWIB0iIiAdHx8kKDQsJCYxJx8fLT0tMTU3Ojo6Iys/RD84QzQ5Ojf/2wBDAQoKCg0MDRoPDxo3JR8lNzc3Nzc3Nzc3Nzc3Nzc3Nzc3Nzc3Nzc3Nzc3Nzc3Nzc3Nzc3Nzc3Nzc3Nzc3Nzc3Nzf/wAARCACnAKcDASIAAhEBAxEB/8QAHAABAAEFAQEAAAAAAAAAAAAAAAYBAgQFBwMI/8QAUBAAAQMDAwEEBQUJCwsFAAAAAQIDBAAFEQYSITETFEFRByJhcYEyVJHR0xUWI0JSk5SVoRckNURVVnR1sbLBJTM2N0NicnOCtNJFR2Oz8P/EABkBAQADAQEAAAAAAAAAAAAAAAABAgMEBf/EAC0RAAICAQIFAwMDBQAAAAAAAAABAhEDITEEBRITkUFRYRQiQhUyU2Kh0eHx/9oADAMBAAIRAxEAPwDuNKUoBSlKAUpSgFKUoBSlKAUpSgFKUoBSlKAUpSgFKUoBSlKAUpSgFKUoBSlKAUpSgFKUoBSlUzQFaVTNVoBSlM0ApVpIzVpcSnqcUB6UqgIPSq0ApSlAKUpQClKUApSlAKUpQCqHrVaoetAWOK24rSxdSRZVyfhxkLcEcAvOjG1OTgAeZ4P0Vl3ztTCdSysIUtpaErP4iiODXFLHa71D1HGecjPx+wd3PPL+QpHiM/jZ6fR5cZTnKMkkjv4XhceXFknOdNbHekLStIUk5SRkHzFXZqPJuMi22+Cjubr7kgkBKfxPEZ49o/b7BWOHdS3BAUhpuGClKhuOCCFcjkE8jPUDw9oOpwEmceQ0gqcWlCR1KjgftrWStQ22OFDvCXFpDnqN8klAyoDwz8awUaacfQpNwnOuhSSlQQeoyk9VZxyk9PyjWwas8CLlaYyFrBK97g3qyRg8n2cUBFtV6ilOlli1rKe0ZS714KVDOVEdB4deTmsG3znL/ITYXXBIbcTmS4v1wynGSlOc+socDrtBzweuyNujzoynZ0lDE1zcXuSrcfLoMADgY8MVk6UtNo05HIjye0IyASCdmRkjHXPHjSEd2y+SScVCK29SXoAAAAwAMYFX14RX25CAtpW5B6V70KClKUApSlAKUpQClKUApSlAK097vTVoXHS8w6vvCtjZQM7l8YT7zyf+k1uK83GkOEb0hWORkdD50Ji0nqQ2XriMuIsx4ilOEZSHVJ2FJ2nJIPX1h6vWsBWpLb3xpyPbctpytwuLCiE49XaN2EnPXPT+ydmDFIx3dnG7djsx8rz6da0d0vVptM1+PJhqGxoOrcQyCFbjjHtPP9vlVKl7m6yYV+L8mKrW0NCFumJJ7NGUqUCkgLAUdvB54SeelSG0zk3GC3KQ2ttK8+qsYIwSP8K1zN6sa8o7VlAS4pob28JylPIzjHQ/4VsocqEppCIjrBRwEpaIxyM+Hs5qUmtyk5Y2vtVFr9zjsuFCyQQceHXp/iKqi4MuLDY3pKjgZrTXzTEa9PhyVn1SSja4Unn3V72HT0ezqcUyVDeQeXCronaOvhivLWTjHkqtL9vQVDpN8kYGPD2U2jOQOSME0CgPKq7vd9NetZkVAxVaoKrQClKUApSlAUNReXri2szHosOPcLk4wrY8bfFU8ltX5JUMDPsFXa8uEiPbmbdbVlNyujyYkZQPLe7O9fuSnJ+iseVMY0jDt1gsEDvc5xBEaKlQRwPlOuK8E56nxJoC/wC/hr+b+o/1ar66ffy1/N7Uf6tV9dUQjXqhnttNIP5PZPqx7M7hn6Ku7PXvznTX5iR/50Bb9/LX839R/q1X11c3ru2ds21Oi3W3dosIS5NgrbQVE4A3YIGT51RSdeoBV2mm3cfiBt9G72Z3HH0GtRqW8qv/AKM3Z7kcxlqlMtuNb9wCkSkIVg+IyDQHQh0q11QQgqPQDJq8VasZGKAiLOrJYmZnW4MQFDKXg8FLSDjBUkdAfZ0JpJ11p9ICVOOuJVgq/e6uOR1BHXx//YrZQ9J2iFcTPjxgl/JKcrJSgnqQnoDzWsv120/aZndp65heUN6ktKeVgHz2nj3VbJOC1RlFuKubLpMmwSJAbYtapUjti1+BhqASpWAvK8ADA68+HnWc9pa3ulBSZDexwLSEOkgEAAHCs+X0knxNaePr3TURHZocnBJOfwjTiv2k1kfui2D8VU0+6Is/4Vj3YbWT3se1nqdKyI7W233iUwkNpbSCOE+vuJG0jGemKybzeH7dIdaaQ2pKIqnRkEkqGeuDwOPjW4hzGJsVqTGX2jTqAtCgMZBq2SymShTTo3NK9VST0Ix0q2+xomiOqvc4J70SjYUbQoIV2X+dKe0I64xz1rb2y4vSpjzDjaQlsAhQ8fgTnnqKyXJDbQ3Oy20gZJ3rSAAk8/RnnyrwFzhoU3vuDKt6koSAoHcpfKenmAceyocW2qZEdG7NqnpVaoOg91Vq5IpSlAKorgVWtHrO8KsmnpUpgb5SgGYqPy3lnagfSc/CgNTaP8va1uN4ODEtKTb4hPQunl5f9iPgaropP3Xud31M56yJTxiwlY6R2iRkf8S9xrGurDmlNBR7Pb17rlK2Q2Vjqt90+u5+1as+ypZZbczabVEt0YAMxmUtI464GM/GgMw+qOOawmrxbnpioTM+IuUjO5lLySsY9mc1qPSTPk23RN2lQllD6WdqVp6p3KSkq+AJNfMTD7sSQiTGcU1IZVvQ4kkFKhzkGgPsKuVHn0RSf60V/wB8K6Va33JVtiSHk7XXWULWnyJAJrmv/tFJ/rRX/fCgOrVQ1WrSoAgZGT09tAFeyoHNfbm6xcFogNOvQ8GfNdTu7Pak4QgHor2j66nSlDp41z6EufZb/qMu2a4yGZz25l2MyFjGD7R+V+w1lk9EY5r0RCp94uF4EddyPbqadwgmGBtBxnoR5D6Kklsut8vEO5pUyxcFRFtOIjyIqUhaQpW4DzOAMeVadGnpSEpT3C6HC938Ct+Hh8ut/pbvFhenOKst4f7ylIARbUNbcEnqFHPWuOEZ9ds8/HGfXqe8JFxv7LkuwOqj24loNsJdLXZKTjckAdADycAZz48YyzpS6vNupfVDParcJCnXFghS0KCTkdPVJ95zzzXjpxm5WP0eXBb7LkSWntnmwsDcnPQ4+HjWTYdXBMCyM3BYdkzUEuuFaUlOVFKCU+O5Xq8dOtdsJbJnsYsUnw/de10Xr0dIdWlS5sZASXMARdxVu5yfWHPHPvJBBwayoujWWHm3F3CUsIcZdwoDlTYx45Iz7MYAx0rSag1LcbhHiuafmKjLAw4lTfDqyGiAkqHQBwZOB7vLC0xfdQr1Jb41yuHasvrWlSAhOCAgKHOAfEeRqJZUpVR2Y+AlkwvKpLT09dDqaegq6rUnIq6tThFKUoCh6VDpo+72vosMDdDsbYlPeSpKwQ2D7Upyr4ipNd7ixabZKuEtW1iM0p1Z9gGcVGNOH73tHzL5eQUS5PaXGaD1ClDKUfBO1OKA8p0j7o60kSi2t6HpqIpzYgZLkpxJOB7UoH0qrb6J1TG1bZxcIzamSlwtuMrUFFChz1HgQQa5peNU3rQ1stjbLEYz7sHLjOW+kq9dauEjkdBgfCtf6HtQLgascjyW0sRbzuLaUpwgOAnG32fKT9FAdR9JF+jWDTTj02D35iSsRlRyvYFBQOcnB4wD4V8+QJtji3RMty1S5EZCtyYi5gCSQeilBGSPZgV2X08f6GsdD+/m/wC6uuA0JPqbQ+pEaqsKLmiKYuXFNqaK92Ck+BwPMeFQhagn0PylE8C5KJ+E4Gtt6Df9Bk/0t3/CtO7lXojeZbSFOvXVTbaFdFKM3gHyHHNCDrIINae92Fu7LbdXJfZcaQtDamlYxu4Jx7uOv7ea1kQ62ZSvto9ieUVFQPenU7R+SB2fQVkdvrL5hYf0177KgPD7gXiNjuF6cKUnKUvpJGAnAT4jHnx5Hkiry5qSLsSWWpKAr11p2khIGenqkknjp4e3Au7zrIfxCw+7vr32VV7fWPjb7Dn+mvfZ0BZG1BPS4yxPsr7bq1tN5QPV3KySc9MJGM855PHFSRPIqO9trHr9z7Fn+mvfZVXvGsR/ELF+mvfZ0Bsrsz3mO5GcjdvHdbKXEgkE9OMj2E1rYloixYQitWVnsVISghatxIB4BJGeMn3c+dO8axP8QsX6a99nTt9Y/MLD+mvfZU03J6nXTehZL0/DdSyn7l7UIG5KWXVN7VYT1wcf7NP0DyrzjafixJzMyNbVB9tRLalPqUEZG0+r06AdPZ5V7941h8wsX6a99lQP6x/k+xfpr32VR0p6llkmlSZIGNxaQV8KKQVD24r1qNdvrL5hYf0177Kq9vrH5hYv0177KpKEkpUdsV8nybvPtF3iR48uI208FR3VONuNryAQSkEEFJHSlAYGr0qu1/sunVcRXiubLB/2rbJTtR8VqST7BWXr63TLlYUswI/eSiUy69FCwgvtJWCpAJ4ycePlWivt8x6RYZtEJ+7SIMB9uSxFKQWitbZG5SiEg4SeM56VL9P3qJfrf3uGFp2rLbrLqdq2XE/KQoeBFAcl9JVq1Fq+dCkw9MXGOI7RQpLymucqyMYV761i9LajTpu1RY2nrk3drfKceRJ3NbcKVuA+VnIKUn6fOusekG5S7TYe8wHeye7ZCd2AeDnjkVBJutL4m3w+xmFLyUOdurs08ncQnPHHFYzzxg6Z6PDcszcTBThVXXgzPSArUWrNOsW9vSdyZkoeQ64ta2tmQkg4wvPU1zj9zvV38hSvpb/8q6bP1dcol7uMRUrDPdj2HqD8G5sCgc49/wBNecjUl8dFjaZuPZOTGAXFltJG7tFDPTyAqO/EuuU59La11/tZXQKtTaa059yE6VmOyy8txDjjzTbI3YxuO7OPcKzr1aHbHoS1QJDqXZCbrGceWkYBcXIC1Y9mVGt9oC7y71ZVPzilbzbymytIA3AAHOB76xPSrkaWGM7u+MbdpIOd/GMc9cVqpJx6kcMsEoZu1J63RM8jzFeT3LSgk8kVwzvuph/Grzx/8z31079qb53efzz311j9R/Sz01yd/wAsfJLIkG+pgW6CuNI7OI6zKClZG4qUn8Gr2Iysn2bfjsZary+mCXE3BSUOMuyCGMKacCjuCAB6ycZ/KHCeTmoEJ2pRn993j4vPfXVe+6lxnvV4x/znvrqndXszqfL5PXuQ8k9cbu8i5tOOx3lNIeZ7N1TRSpSEvKOV4HHHUccYJHNbPT715clJFy3pT2R7VKmilKF7uAlWBkdehUMAHI8eXd91L4S7x+ee+unftTeEq7/B5366lZ/hlJcsbjXch5Jm1CvsNTXd2nlBTkt9vI5Zd2upSDnjarcgjOBnPnW2TKvk67JQyZsWCWhlZjBB37CT8tP5RT8RXNjO1NnBl3ce95366d+1KDjvV4B/5zv1073wyXy5ta5IeSevG+uOWdyWZy2yll9/s44KmXCFhSQAnpyAQQSBz1rIclak4CQ8GwlXYK7AFbh3kJ7QBPqnbtyDsHKuQRxzrvupfGVeD73nfrp33Uvzq8/nnfros3wyHy1v84eTsWn1TTDWu4rcLxedwlaQnagLISBjwwAeeea2uRjrXCO/am+dXj8899dO/am+d3j8879dW7/wzKXKHKTfdj5Olwv9Zd3/AKqjf33KVGfRk5Kd1HcVTlvrkmGjtFPrUV43+r18PlUraMnJXR5PEYnhyOFp16pl/oQAXFv7kr+EDcVCSVdc4J5/6iupFpkBGttWJZP4EriqUB07Utnd8cBOfhWpu9nkRfSCwNNzU2qRc4bz8tXYh1DqkKQASgkAH1zyPrqW6bsbVjhOMoedkPvOqfkyXsb3nFdVHHA8AAOABVjI0npRQtzTWEJUo94RwlOfOufXO2utJu6gy5gONBHqH8YFVdpuMuPAhvy5jiWmGEFxxxXRKR1NQwv3XUMNV1uNzXpywbdzaEKSiQ6jwW44rhsHwSOfbWE8Cm+pnp8JzKfDY+2la/5/gid/tj0q53l0Mr3R2mnAdpwRhAI/b+yvRMAzJelI0lhxTLjIQ6NpHql1ec+XhWyjHRT0hLVv1ldGJajhD5uToCj71jaa38a63TTtxjQNSvImQJSw3EuqG+zKVnoh5I4BPgocGq/Tr3Nv1nJ0qNbbeK/2Se1WuHaYiYsBkNMgk7Qc8nxya0HpJH+RIfX+FIf/ANqalgNRL0oktaVMraVCLMjPFKRkqAeTwPbzXQlWiPHlJydvcluPfTHvqKff1G/kPUX6rcp9/cb+RNRfqtypIJSry5qGwbld2Y0q6Oul6KkuNpQ4sYC+3KQrhIKUpT1JJ4HsrIOuop/9D1F+qnKt+/aGAQLFqDB8PuS5UVbLxkoqqLZeobg4uVEjmMFMsSHDJSCUq2JQRsGeuV4OSQCn4V4v6knswAVqjB5KmmSFEhxZWkHtEjPTnyOdp6dK9hrSEEhKbDqAJAwALSvgUOs4JIJsF/JHAJtC+Kin7miyQVfaYzWpJiolsbU+264+hla32FcDcDlK855OM8Y6Hy58Y1+vC4sVyO6HnO0bCkOc9qTDDpHGMAnJ48SD04rPTrOCgEIsOoE5OTi0rHNWP65tzDDjr9lvzTTaSpa1WtaQkAcknw48aU/cnuwv9pvNO3Y3qGuahvZHU6Usk9VJGASfjn6K2/01z+Eq5Xe1iSiadNaZbR+AKCEyXWx+OtashsHrxlRz15rWML0O68luNrK6IkqOEyTc3QCfeobDUoxm4uTcdjqfxNMe01A3b5dtGFP3xOOXe0ukJYuLDI7ZtR6IcQODnwUK2I11F8LJqL9VuVJUthf6y7uMn+C4399yleemVv3XVd2vncpcSI5FYjMiWyW1uKSVKUdp5wNwFKCj31ZDnxrnbdQ2uMqY5AS41Iio+W6yvG7ZnqoFIOPGqsekPS6k4fuiIbo+UzMQplaT5EKFSnaPKrFsMuHLjSF/8SQaAgOpNQWbVU+yWK2XKNMZlTguY2ysKy02kr2n2FSU/RWX3NvU+tpzdxSl232QNIZjKGULkLTvLih0O0YAzx41769jCCxbb9Fjg/ceWJD6G0jKmCChzAHXAVu+FYsyS5YL67qSE05Osl1Zb72qMkrUytIwl4JHKklOAcdMZoCXTbdEnw1xJkZl6MsbS04gFJHuqE261h+FqfRctxb0WIhKoS3FZUhtxJUgZ80KTwfYK2r3pE0yGQqLcUzXlfIjRW1OPLPgAnGQffitQZE2yWW83+5s9ner0sNxYIUFKQduxlr2nkqV7zQGVpf0hWBzT9uVdr3CZn93QJCHHQFBwAA5HvGfjWFr7V+nLpph+Hb7zDkSXH4+xpp0FSsPIJ/YKlumrExaLBb7ctppa4zCG1r2A7lAcn6c1s+5xvm7P5sUB7Cq0pQClKUApSlAKiHpBSZiLNZlE9jcri20+PymkJLik+47RUvqJ+kJl9u2w7xGaU67Z5aJim08lbYylwD27ST8KAxJMNrUutZEKelLlrsbLSkxFf5tx9wEhSh4hKRwDxzUskwIsuIYsmOy9HUnaWnEBSSPLFRGdKctV6Tqy2tLn2a5Rm0ze7AqW2E5KHkp6qGFYIHI61mOekTTCWdzN0TJdI9WPHbUt5R8tmM59+KA11qtaCvUWipKlPW9DKHYnaHcW2nQr1M/7i0kit7oGc9ctH2uTJVvf7Hs3FHqpSCUk/Hbmo+3LlWS3XrVd5YLNxuWxqHAzuWkAFLLXtWSSTjp8KlGjrWuyaYt1udUFOsMgOkHOVnlX7SaA3GOaVWlAKUpQFq0BYKVAEHqD41Dhp686edcVpGRGcgrUVm1TSQhsnr2Sxygf7pBFKUBUT9XrWUsaSgR3j1fduSSgHzwlG41lWfTUj7povOopibhc20lLAbRsYig9ezSfE+KjzSlASilKUApSlAKUpQClKUAq1YBSQRkHjFKUBD1abu1gfW7pGSx3NxZWu1TCeySo8ktLHKM+XIoLhq5SiGNIQGHz1eXcklGfP1UbjSlAZFp0zKdubV41NNRPntZ7uy0nbHiZ/ISeSrH4x5qUjpSlAVpSlAf/9k="/>
          <p:cNvSpPr>
            <a:spLocks noChangeAspect="1" noChangeArrowheads="1"/>
          </p:cNvSpPr>
          <p:nvPr/>
        </p:nvSpPr>
        <p:spPr bwMode="auto">
          <a:xfrm>
            <a:off x="155575" y="-617538"/>
            <a:ext cx="1285875" cy="1285876"/>
          </a:xfrm>
          <a:prstGeom prst="rect">
            <a:avLst/>
          </a:prstGeom>
          <a:noFill/>
          <a:ln w="9525">
            <a:noFill/>
            <a:miter lim="800000"/>
            <a:headEnd/>
            <a:tailEnd/>
          </a:ln>
        </p:spPr>
        <p:txBody>
          <a:bodyPr/>
          <a:lstStyle/>
          <a:p>
            <a:endParaRPr lang="es-ES">
              <a:latin typeface="Calibri" pitchFamily="34" charset="0"/>
            </a:endParaRPr>
          </a:p>
        </p:txBody>
      </p:sp>
      <p:sp>
        <p:nvSpPr>
          <p:cNvPr id="196611" name="Rectangle 1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s-ES">
              <a:cs typeface="Arial" charset="0"/>
            </a:endParaRPr>
          </a:p>
        </p:txBody>
      </p:sp>
      <p:grpSp>
        <p:nvGrpSpPr>
          <p:cNvPr id="196612" name="38 Grupo"/>
          <p:cNvGrpSpPr>
            <a:grpSpLocks/>
          </p:cNvGrpSpPr>
          <p:nvPr/>
        </p:nvGrpSpPr>
        <p:grpSpPr bwMode="auto">
          <a:xfrm>
            <a:off x="246063" y="981075"/>
            <a:ext cx="8843962" cy="5416550"/>
            <a:chOff x="246255" y="981948"/>
            <a:chExt cx="8843254" cy="5415266"/>
          </a:xfrm>
        </p:grpSpPr>
        <p:grpSp>
          <p:nvGrpSpPr>
            <p:cNvPr id="196613" name="33 Grupo"/>
            <p:cNvGrpSpPr>
              <a:grpSpLocks/>
            </p:cNvGrpSpPr>
            <p:nvPr/>
          </p:nvGrpSpPr>
          <p:grpSpPr bwMode="auto">
            <a:xfrm>
              <a:off x="246255" y="981948"/>
              <a:ext cx="8843254" cy="5415266"/>
              <a:chOff x="246255" y="1063836"/>
              <a:chExt cx="8843254" cy="5415266"/>
            </a:xfrm>
          </p:grpSpPr>
          <p:pic>
            <p:nvPicPr>
              <p:cNvPr id="196614" name="14 Imagen" descr="circulo y flechas.jpg"/>
              <p:cNvPicPr>
                <a:picLocks noChangeAspect="1"/>
              </p:cNvPicPr>
              <p:nvPr/>
            </p:nvPicPr>
            <p:blipFill>
              <a:blip r:embed="rId2"/>
              <a:srcRect/>
              <a:stretch>
                <a:fillRect/>
              </a:stretch>
            </p:blipFill>
            <p:spPr bwMode="auto">
              <a:xfrm>
                <a:off x="1514900" y="1461967"/>
                <a:ext cx="6345986" cy="4420219"/>
              </a:xfrm>
              <a:prstGeom prst="rect">
                <a:avLst/>
              </a:prstGeom>
              <a:noFill/>
              <a:ln w="9525">
                <a:noFill/>
                <a:miter lim="800000"/>
                <a:headEnd/>
                <a:tailEnd/>
              </a:ln>
            </p:spPr>
          </p:pic>
          <p:sp>
            <p:nvSpPr>
              <p:cNvPr id="18" name="6 CuadroTexto"/>
              <p:cNvSpPr txBox="1">
                <a:spLocks noChangeArrowheads="1"/>
              </p:cNvSpPr>
              <p:nvPr/>
            </p:nvSpPr>
            <p:spPr bwMode="auto">
              <a:xfrm>
                <a:off x="6403674" y="2046266"/>
                <a:ext cx="1634994" cy="62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2000" b="1" dirty="0">
                    <a:solidFill>
                      <a:schemeClr val="tx1">
                        <a:lumMod val="85000"/>
                        <a:lumOff val="15000"/>
                      </a:schemeClr>
                    </a:solidFill>
                    <a:latin typeface="+mj-lt"/>
                    <a:cs typeface="Lucida Sans Unicode" pitchFamily="34" charset="0"/>
                  </a:rPr>
                  <a:t>NORMAS DE CONTROL ESCOLAR</a:t>
                </a:r>
              </a:p>
            </p:txBody>
          </p:sp>
          <p:sp>
            <p:nvSpPr>
              <p:cNvPr id="28" name="27 CuadroTexto"/>
              <p:cNvSpPr txBox="1"/>
              <p:nvPr/>
            </p:nvSpPr>
            <p:spPr>
              <a:xfrm>
                <a:off x="3473384" y="1063836"/>
                <a:ext cx="2312803" cy="1015759"/>
              </a:xfrm>
              <a:prstGeom prst="rect">
                <a:avLst/>
              </a:prstGeom>
              <a:noFill/>
            </p:spPr>
            <p:txBody>
              <a:bodyPr>
                <a:spAutoFit/>
              </a:bodyPr>
              <a:lstStyle/>
              <a:p>
                <a:pPr algn="ctr" fontAlgn="auto">
                  <a:spcBef>
                    <a:spcPts val="0"/>
                  </a:spcBef>
                  <a:spcAft>
                    <a:spcPts val="0"/>
                  </a:spcAft>
                  <a:defRPr/>
                </a:pPr>
                <a:r>
                  <a:rPr lang="es-MX" sz="2000" b="1" dirty="0">
                    <a:solidFill>
                      <a:schemeClr val="tx1">
                        <a:lumMod val="85000"/>
                        <a:lumOff val="15000"/>
                      </a:schemeClr>
                    </a:solidFill>
                    <a:latin typeface="+mn-lt"/>
                  </a:rPr>
                  <a:t>EVALUACIÓN EN </a:t>
                </a:r>
              </a:p>
              <a:p>
                <a:pPr algn="ctr" fontAlgn="auto">
                  <a:spcBef>
                    <a:spcPts val="0"/>
                  </a:spcBef>
                  <a:spcAft>
                    <a:spcPts val="0"/>
                  </a:spcAft>
                  <a:defRPr/>
                </a:pPr>
                <a:r>
                  <a:rPr lang="es-MX" sz="2000" b="1" dirty="0">
                    <a:solidFill>
                      <a:schemeClr val="tx1">
                        <a:lumMod val="85000"/>
                        <a:lumOff val="15000"/>
                      </a:schemeClr>
                    </a:solidFill>
                    <a:latin typeface="+mn-lt"/>
                  </a:rPr>
                  <a:t>EL AULA</a:t>
                </a:r>
              </a:p>
              <a:p>
                <a:pPr algn="ctr" fontAlgn="auto">
                  <a:spcBef>
                    <a:spcPts val="0"/>
                  </a:spcBef>
                  <a:spcAft>
                    <a:spcPts val="0"/>
                  </a:spcAft>
                  <a:defRPr/>
                </a:pPr>
                <a:r>
                  <a:rPr lang="es-MX" sz="2000" b="1" dirty="0">
                    <a:solidFill>
                      <a:schemeClr val="tx1">
                        <a:lumMod val="85000"/>
                        <a:lumOff val="15000"/>
                      </a:schemeClr>
                    </a:solidFill>
                    <a:latin typeface="+mn-lt"/>
                  </a:rPr>
                  <a:t>“ACUERDO 200”</a:t>
                </a:r>
              </a:p>
            </p:txBody>
          </p:sp>
          <p:sp>
            <p:nvSpPr>
              <p:cNvPr id="29" name="44 CuadroTexto"/>
              <p:cNvSpPr txBox="1">
                <a:spLocks noChangeArrowheads="1"/>
              </p:cNvSpPr>
              <p:nvPr/>
            </p:nvSpPr>
            <p:spPr bwMode="auto">
              <a:xfrm>
                <a:off x="7529122" y="3868284"/>
                <a:ext cx="1560387" cy="707857"/>
              </a:xfrm>
              <a:prstGeom prst="rect">
                <a:avLst/>
              </a:prstGeom>
              <a:noFill/>
              <a:ln w="9525">
                <a:noFill/>
                <a:miter lim="800000"/>
                <a:headEnd/>
                <a:tailEnd/>
              </a:ln>
            </p:spPr>
            <p:txBody>
              <a:bodyPr>
                <a:spAutoFit/>
              </a:bodyPr>
              <a:lstStyle/>
              <a:p>
                <a:pPr algn="ctr">
                  <a:defRPr/>
                </a:pPr>
                <a:r>
                  <a:rPr lang="es-MX" sz="2000" b="1" dirty="0">
                    <a:solidFill>
                      <a:schemeClr val="tx1">
                        <a:lumMod val="85000"/>
                        <a:lumOff val="15000"/>
                      </a:schemeClr>
                    </a:solidFill>
                    <a:latin typeface="+mj-lt"/>
                    <a:cs typeface="Lucida Sans Unicode" pitchFamily="34" charset="0"/>
                  </a:rPr>
                  <a:t>POBLACIÓN MIGRANTE</a:t>
                </a:r>
              </a:p>
            </p:txBody>
          </p:sp>
          <p:sp>
            <p:nvSpPr>
              <p:cNvPr id="30" name="29 CuadroTexto"/>
              <p:cNvSpPr txBox="1"/>
              <p:nvPr/>
            </p:nvSpPr>
            <p:spPr bwMode="auto">
              <a:xfrm>
                <a:off x="724054" y="1555844"/>
                <a:ext cx="2147716" cy="1015759"/>
              </a:xfrm>
              <a:prstGeom prst="rect">
                <a:avLst/>
              </a:prstGeom>
              <a:noFill/>
            </p:spPr>
            <p:txBody>
              <a:bodyPr>
                <a:spAutoFit/>
              </a:bodyPr>
              <a:lstStyle/>
              <a:p>
                <a:pPr algn="ctr" fontAlgn="auto">
                  <a:spcBef>
                    <a:spcPts val="0"/>
                  </a:spcBef>
                  <a:spcAft>
                    <a:spcPts val="0"/>
                  </a:spcAft>
                  <a:defRPr/>
                </a:pPr>
                <a:r>
                  <a:rPr lang="es-MX" sz="2000" b="1" dirty="0">
                    <a:solidFill>
                      <a:schemeClr val="tx1">
                        <a:lumMod val="85000"/>
                        <a:lumOff val="15000"/>
                      </a:schemeClr>
                    </a:solidFill>
                    <a:latin typeface="+mn-lt"/>
                  </a:rPr>
                  <a:t>ALUMNOS CON APTITUDES SOBRESALIENTES</a:t>
                </a:r>
                <a:endParaRPr lang="es-MX" sz="1600" b="1" dirty="0">
                  <a:solidFill>
                    <a:schemeClr val="tx1">
                      <a:lumMod val="85000"/>
                      <a:lumOff val="15000"/>
                    </a:schemeClr>
                  </a:solidFill>
                  <a:latin typeface="+mn-lt"/>
                </a:endParaRPr>
              </a:p>
            </p:txBody>
          </p:sp>
          <p:sp>
            <p:nvSpPr>
              <p:cNvPr id="32" name="38 CuadroTexto"/>
              <p:cNvSpPr txBox="1">
                <a:spLocks noChangeArrowheads="1"/>
              </p:cNvSpPr>
              <p:nvPr/>
            </p:nvSpPr>
            <p:spPr bwMode="auto">
              <a:xfrm>
                <a:off x="246255" y="3846064"/>
                <a:ext cx="1536577" cy="707857"/>
              </a:xfrm>
              <a:prstGeom prst="rect">
                <a:avLst/>
              </a:prstGeom>
              <a:noFill/>
              <a:ln w="9525">
                <a:noFill/>
                <a:miter lim="800000"/>
                <a:headEnd/>
                <a:tailEnd/>
              </a:ln>
            </p:spPr>
            <p:txBody>
              <a:bodyPr>
                <a:spAutoFit/>
              </a:bodyPr>
              <a:lstStyle/>
              <a:p>
                <a:pPr algn="r">
                  <a:defRPr/>
                </a:pPr>
                <a:r>
                  <a:rPr lang="es-MX" sz="2000" b="1" dirty="0">
                    <a:solidFill>
                      <a:schemeClr val="tx1">
                        <a:lumMod val="85000"/>
                        <a:lumOff val="15000"/>
                      </a:schemeClr>
                    </a:solidFill>
                    <a:latin typeface="Calibri" pitchFamily="34" charset="0"/>
                  </a:rPr>
                  <a:t>REGISTROS ESCOLARES</a:t>
                </a:r>
              </a:p>
            </p:txBody>
          </p:sp>
          <p:sp>
            <p:nvSpPr>
              <p:cNvPr id="33" name="32 CuadroTexto"/>
              <p:cNvSpPr txBox="1">
                <a:spLocks noChangeArrowheads="1"/>
              </p:cNvSpPr>
              <p:nvPr/>
            </p:nvSpPr>
            <p:spPr bwMode="auto">
              <a:xfrm>
                <a:off x="3487670" y="5771245"/>
                <a:ext cx="2135016" cy="707857"/>
              </a:xfrm>
              <a:prstGeom prst="rect">
                <a:avLst/>
              </a:prstGeom>
              <a:noFill/>
              <a:ln w="9525">
                <a:noFill/>
                <a:miter lim="800000"/>
                <a:headEnd/>
                <a:tailEnd/>
              </a:ln>
            </p:spPr>
            <p:txBody>
              <a:bodyPr>
                <a:spAutoFit/>
              </a:bodyPr>
              <a:lstStyle/>
              <a:p>
                <a:pPr algn="ctr">
                  <a:defRPr/>
                </a:pPr>
                <a:r>
                  <a:rPr lang="es-MX" sz="2000" b="1" dirty="0">
                    <a:solidFill>
                      <a:schemeClr val="tx1">
                        <a:lumMod val="85000"/>
                        <a:lumOff val="15000"/>
                      </a:schemeClr>
                    </a:solidFill>
                    <a:latin typeface="Calibri" pitchFamily="34" charset="0"/>
                  </a:rPr>
                  <a:t>PROTECCIÓN DE  DATOS</a:t>
                </a:r>
              </a:p>
            </p:txBody>
          </p:sp>
        </p:grpSp>
        <p:sp>
          <p:nvSpPr>
            <p:cNvPr id="196621" name="4 CuadroTexto"/>
            <p:cNvSpPr txBox="1">
              <a:spLocks noChangeArrowheads="1"/>
            </p:cNvSpPr>
            <p:nvPr/>
          </p:nvSpPr>
          <p:spPr bwMode="auto">
            <a:xfrm>
              <a:off x="3493490" y="2939923"/>
              <a:ext cx="2160589" cy="461678"/>
            </a:xfrm>
            <a:prstGeom prst="rect">
              <a:avLst/>
            </a:prstGeom>
            <a:noFill/>
            <a:ln w="9525">
              <a:noFill/>
              <a:miter lim="800000"/>
              <a:headEnd/>
              <a:tailEnd/>
            </a:ln>
          </p:spPr>
          <p:txBody>
            <a:bodyPr>
              <a:spAutoFit/>
            </a:bodyPr>
            <a:lstStyle/>
            <a:p>
              <a:pPr algn="ctr"/>
              <a:r>
                <a:rPr lang="es-MX" sz="2400" b="1">
                  <a:solidFill>
                    <a:schemeClr val="bg1"/>
                  </a:solidFill>
                  <a:latin typeface="Calibri" pitchFamily="34" charset="0"/>
                </a:rPr>
                <a:t>REGULACIÓN</a:t>
              </a:r>
              <a:endParaRPr lang="es-MX" sz="2800" b="1">
                <a:solidFill>
                  <a:schemeClr val="bg1"/>
                </a:solidFill>
                <a:latin typeface="Calibri" pitchFamily="34" charset="0"/>
              </a:endParaRPr>
            </a:p>
          </p:txBody>
        </p:sp>
      </p:grpSp>
      <p:pic>
        <p:nvPicPr>
          <p:cNvPr id="196622" name="Picture 10"/>
          <p:cNvPicPr>
            <a:picLocks noChangeAspect="1" noChangeArrowheads="1"/>
          </p:cNvPicPr>
          <p:nvPr/>
        </p:nvPicPr>
        <p:blipFill>
          <a:blip r:embed="rId3"/>
          <a:srcRect/>
          <a:stretch>
            <a:fillRect/>
          </a:stretch>
        </p:blipFill>
        <p:spPr bwMode="auto">
          <a:xfrm>
            <a:off x="258763" y="5622925"/>
            <a:ext cx="3003550" cy="887413"/>
          </a:xfrm>
          <a:prstGeom prst="rect">
            <a:avLst/>
          </a:prstGeom>
          <a:noFill/>
          <a:ln w="19050" algn="ctr">
            <a:noFill/>
            <a:miter lim="800000"/>
            <a:headEnd/>
            <a:tailEnd/>
          </a:ln>
        </p:spPr>
      </p:pic>
      <p:sp>
        <p:nvSpPr>
          <p:cNvPr id="16" name="1 Título"/>
          <p:cNvSpPr txBox="1">
            <a:spLocks/>
          </p:cNvSpPr>
          <p:nvPr/>
        </p:nvSpPr>
        <p:spPr bwMode="auto">
          <a:xfrm>
            <a:off x="-26988" y="-15875"/>
            <a:ext cx="7334251" cy="468313"/>
          </a:xfrm>
          <a:prstGeom prst="rect">
            <a:avLst/>
          </a:prstGeom>
          <a:noFill/>
          <a:ln>
            <a:miter lim="800000"/>
            <a:headEnd/>
            <a:tailEnd/>
          </a:ln>
        </p:spPr>
        <p:txBody>
          <a:bodyPr/>
          <a:lstStyle/>
          <a:p>
            <a:r>
              <a:rPr lang="es-MX" sz="2400" b="1">
                <a:solidFill>
                  <a:schemeClr val="bg1"/>
                </a:solidFill>
                <a:latin typeface="Calibri" pitchFamily="34" charset="0"/>
              </a:rPr>
              <a:t>III. Sistema Nacional de Acreditación y Certificación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AutoShape 4" descr="data:image/jpg;base64,/9j/4AAQSkZJRgABAQAAAQABAAD/2wBDAAkGBwgHBgkIBwgKCgkLDRYPDQwMDRsUFRAWIB0iIiAdHx8kKDQsJCYxJx8fLT0tMTU3Ojo6Iys/RD84QzQ5Ojf/2wBDAQoKCg0MDRoPDxo3JR8lNzc3Nzc3Nzc3Nzc3Nzc3Nzc3Nzc3Nzc3Nzc3Nzc3Nzc3Nzc3Nzc3Nzc3Nzc3Nzc3Nzf/wAARCACnAKcDASIAAhEBAxEB/8QAHAABAAEFAQEAAAAAAAAAAAAAAAYBAgQFBwMI/8QAUBAAAQMDAwEEBQUJCwsFAAAAAQIDBAAFEQYSITETFEFRByJhcYEyVJHR0xUWI0JSk5SVoRckNURVVnR1sbLBJTM2N0NicnOCtNJFR2Oz8P/EABkBAQADAQEAAAAAAAAAAAAAAAABAgMEBf/EAC0RAAICAQIFAwMDBQAAAAAAAAABAhEDITEEBRITkUFRYRQiQhUyU2Kh0eHx/9oADAMBAAIRAxEAPwDuNKUoBSlKAUpSgFKUoBSlKAUpSgFKUoBSlKAUpSgFKUoBSlKAUpSgFKUoBSlKAUpSgFKUoBSlUzQFaVTNVoBSlM0ApVpIzVpcSnqcUB6UqgIPSq0ApSlAKUpQClKUApSlAKUpQCqHrVaoetAWOK24rSxdSRZVyfhxkLcEcAvOjG1OTgAeZ4P0Vl3ztTCdSysIUtpaErP4iiODXFLHa71D1HGecjPx+wd3PPL+QpHiM/jZ6fR5cZTnKMkkjv4XhceXFknOdNbHekLStIUk5SRkHzFXZqPJuMi22+Cjubr7kgkBKfxPEZ49o/b7BWOHdS3BAUhpuGClKhuOCCFcjkE8jPUDw9oOpwEmceQ0gqcWlCR1KjgftrWStQ22OFDvCXFpDnqN8klAyoDwz8awUaacfQpNwnOuhSSlQQeoyk9VZxyk9PyjWwas8CLlaYyFrBK97g3qyRg8n2cUBFtV6ilOlli1rKe0ZS714KVDOVEdB4deTmsG3znL/ITYXXBIbcTmS4v1wynGSlOc+socDrtBzweuyNujzoynZ0lDE1zcXuSrcfLoMADgY8MVk6UtNo05HIjye0IyASCdmRkjHXPHjSEd2y+SScVCK29SXoAAAAwAMYFX14RX25CAtpW5B6V70KClKUApSlAKUpQClKUApSlAK097vTVoXHS8w6vvCtjZQM7l8YT7zyf+k1uK83GkOEb0hWORkdD50Ji0nqQ2XriMuIsx4ilOEZSHVJ2FJ2nJIPX1h6vWsBWpLb3xpyPbctpytwuLCiE49XaN2EnPXPT+ydmDFIx3dnG7djsx8rz6da0d0vVptM1+PJhqGxoOrcQyCFbjjHtPP9vlVKl7m6yYV+L8mKrW0NCFumJJ7NGUqUCkgLAUdvB54SeelSG0zk3GC3KQ2ttK8+qsYIwSP8K1zN6sa8o7VlAS4pob28JylPIzjHQ/4VsocqEppCIjrBRwEpaIxyM+Hs5qUmtyk5Y2vtVFr9zjsuFCyQQceHXp/iKqi4MuLDY3pKjgZrTXzTEa9PhyVn1SSja4Unn3V72HT0ezqcUyVDeQeXCronaOvhivLWTjHkqtL9vQVDpN8kYGPD2U2jOQOSME0CgPKq7vd9NetZkVAxVaoKrQClKUApSlAUNReXri2szHosOPcLk4wrY8bfFU8ltX5JUMDPsFXa8uEiPbmbdbVlNyujyYkZQPLe7O9fuSnJ+iseVMY0jDt1gsEDvc5xBEaKlQRwPlOuK8E56nxJoC/wC/hr+b+o/1ar66ffy1/N7Uf6tV9dUQjXqhnttNIP5PZPqx7M7hn6Ku7PXvznTX5iR/50Bb9/LX839R/q1X11c3ru2ds21Oi3W3dosIS5NgrbQVE4A3YIGT51RSdeoBV2mm3cfiBt9G72Z3HH0GtRqW8qv/AKM3Z7kcxlqlMtuNb9wCkSkIVg+IyDQHQh0q11QQgqPQDJq8VasZGKAiLOrJYmZnW4MQFDKXg8FLSDjBUkdAfZ0JpJ11p9ICVOOuJVgq/e6uOR1BHXx//YrZQ9J2iFcTPjxgl/JKcrJSgnqQnoDzWsv120/aZndp65heUN6ktKeVgHz2nj3VbJOC1RlFuKubLpMmwSJAbYtapUjti1+BhqASpWAvK8ADA68+HnWc9pa3ulBSZDexwLSEOkgEAAHCs+X0knxNaePr3TURHZocnBJOfwjTiv2k1kfui2D8VU0+6Is/4Vj3YbWT3se1nqdKyI7W233iUwkNpbSCOE+vuJG0jGemKybzeH7dIdaaQ2pKIqnRkEkqGeuDwOPjW4hzGJsVqTGX2jTqAtCgMZBq2SymShTTo3NK9VST0Ix0q2+xomiOqvc4J70SjYUbQoIV2X+dKe0I64xz1rb2y4vSpjzDjaQlsAhQ8fgTnnqKyXJDbQ3Oy20gZJ3rSAAk8/RnnyrwFzhoU3vuDKt6koSAoHcpfKenmAceyocW2qZEdG7NqnpVaoOg91Vq5IpSlAKorgVWtHrO8KsmnpUpgb5SgGYqPy3lnagfSc/CgNTaP8va1uN4ODEtKTb4hPQunl5f9iPgaropP3Xud31M56yJTxiwlY6R2iRkf8S9xrGurDmlNBR7Pb17rlK2Q2Vjqt90+u5+1as+ypZZbczabVEt0YAMxmUtI464GM/GgMw+qOOawmrxbnpioTM+IuUjO5lLySsY9mc1qPSTPk23RN2lQllD6WdqVp6p3KSkq+AJNfMTD7sSQiTGcU1IZVvQ4kkFKhzkGgPsKuVHn0RSf60V/wB8K6Va33JVtiSHk7XXWULWnyJAJrmv/tFJ/rRX/fCgOrVQ1WrSoAgZGT09tAFeyoHNfbm6xcFogNOvQ8GfNdTu7Pak4QgHor2j66nSlDp41z6EufZb/qMu2a4yGZz25l2MyFjGD7R+V+w1lk9EY5r0RCp94uF4EddyPbqadwgmGBtBxnoR5D6Kklsut8vEO5pUyxcFRFtOIjyIqUhaQpW4DzOAMeVadGnpSEpT3C6HC938Ct+Hh8ut/pbvFhenOKst4f7ylIARbUNbcEnqFHPWuOEZ9ds8/HGfXqe8JFxv7LkuwOqj24loNsJdLXZKTjckAdADycAZz48YyzpS6vNupfVDParcJCnXFghS0KCTkdPVJ95zzzXjpxm5WP0eXBb7LkSWntnmwsDcnPQ4+HjWTYdXBMCyM3BYdkzUEuuFaUlOVFKCU+O5Xq8dOtdsJbJnsYsUnw/de10Xr0dIdWlS5sZASXMARdxVu5yfWHPHPvJBBwayoujWWHm3F3CUsIcZdwoDlTYx45Iz7MYAx0rSag1LcbhHiuafmKjLAw4lTfDqyGiAkqHQBwZOB7vLC0xfdQr1Jb41yuHasvrWlSAhOCAgKHOAfEeRqJZUpVR2Y+AlkwvKpLT09dDqaegq6rUnIq6tThFKUoCh6VDpo+72vosMDdDsbYlPeSpKwQ2D7Upyr4ipNd7ixabZKuEtW1iM0p1Z9gGcVGNOH73tHzL5eQUS5PaXGaD1ClDKUfBO1OKA8p0j7o60kSi2t6HpqIpzYgZLkpxJOB7UoH0qrb6J1TG1bZxcIzamSlwtuMrUFFChz1HgQQa5peNU3rQ1stjbLEYz7sHLjOW+kq9dauEjkdBgfCtf6HtQLgascjyW0sRbzuLaUpwgOAnG32fKT9FAdR9JF+jWDTTj02D35iSsRlRyvYFBQOcnB4wD4V8+QJtji3RMty1S5EZCtyYi5gCSQeilBGSPZgV2X08f6GsdD+/m/wC6uuA0JPqbQ+pEaqsKLmiKYuXFNqaK92Ck+BwPMeFQhagn0PylE8C5KJ+E4Gtt6Df9Bk/0t3/CtO7lXojeZbSFOvXVTbaFdFKM3gHyHHNCDrIINae92Fu7LbdXJfZcaQtDamlYxu4Jx7uOv7ea1kQ62ZSvto9ieUVFQPenU7R+SB2fQVkdvrL5hYf0177KgPD7gXiNjuF6cKUnKUvpJGAnAT4jHnx5Hkiry5qSLsSWWpKAr11p2khIGenqkknjp4e3Au7zrIfxCw+7vr32VV7fWPjb7Dn+mvfZ0BZG1BPS4yxPsr7bq1tN5QPV3KySc9MJGM855PHFSRPIqO9trHr9z7Fn+mvfZVXvGsR/ELF+mvfZ0Bsrsz3mO5GcjdvHdbKXEgkE9OMj2E1rYloixYQitWVnsVISghatxIB4BJGeMn3c+dO8axP8QsX6a99nTt9Y/MLD+mvfZU03J6nXTehZL0/DdSyn7l7UIG5KWXVN7VYT1wcf7NP0DyrzjafixJzMyNbVB9tRLalPqUEZG0+r06AdPZ5V7941h8wsX6a99lQP6x/k+xfpr32VR0p6llkmlSZIGNxaQV8KKQVD24r1qNdvrL5hYf0177Kq9vrH5hYv0177KpKEkpUdsV8nybvPtF3iR48uI208FR3VONuNryAQSkEEFJHSlAYGr0qu1/sunVcRXiubLB/2rbJTtR8VqST7BWXr63TLlYUswI/eSiUy69FCwgvtJWCpAJ4ycePlWivt8x6RYZtEJ+7SIMB9uSxFKQWitbZG5SiEg4SeM56VL9P3qJfrf3uGFp2rLbrLqdq2XE/KQoeBFAcl9JVq1Fq+dCkw9MXGOI7RQpLymucqyMYV761i9LajTpu1RY2nrk3drfKceRJ3NbcKVuA+VnIKUn6fOusekG5S7TYe8wHeye7ZCd2AeDnjkVBJutL4m3w+xmFLyUOdurs08ncQnPHHFYzzxg6Z6PDcszcTBThVXXgzPSArUWrNOsW9vSdyZkoeQ64ta2tmQkg4wvPU1zj9zvV38hSvpb/8q6bP1dcol7uMRUrDPdj2HqD8G5sCgc49/wBNecjUl8dFjaZuPZOTGAXFltJG7tFDPTyAqO/EuuU59La11/tZXQKtTaa059yE6VmOyy8txDjjzTbI3YxuO7OPcKzr1aHbHoS1QJDqXZCbrGceWkYBcXIC1Y9mVGt9oC7y71ZVPzilbzbymytIA3AAHOB76xPSrkaWGM7u+MbdpIOd/GMc9cVqpJx6kcMsEoZu1J63RM8jzFeT3LSgk8kVwzvuph/Grzx/8z31079qb53efzz311j9R/Sz01yd/wAsfJLIkG+pgW6CuNI7OI6zKClZG4qUn8Gr2Iysn2bfjsZary+mCXE3BSUOMuyCGMKacCjuCAB6ycZ/KHCeTmoEJ2pRn993j4vPfXVe+6lxnvV4x/znvrqndXszqfL5PXuQ8k9cbu8i5tOOx3lNIeZ7N1TRSpSEvKOV4HHHUccYJHNbPT715clJFy3pT2R7VKmilKF7uAlWBkdehUMAHI8eXd91L4S7x+ee+unftTeEq7/B5366lZ/hlJcsbjXch5Jm1CvsNTXd2nlBTkt9vI5Zd2upSDnjarcgjOBnPnW2TKvk67JQyZsWCWhlZjBB37CT8tP5RT8RXNjO1NnBl3ce95366d+1KDjvV4B/5zv1073wyXy5ta5IeSevG+uOWdyWZy2yll9/s44KmXCFhSQAnpyAQQSBz1rIclak4CQ8GwlXYK7AFbh3kJ7QBPqnbtyDsHKuQRxzrvupfGVeD73nfrp33Uvzq8/nnfros3wyHy1v84eTsWn1TTDWu4rcLxedwlaQnagLISBjwwAeeea2uRjrXCO/am+dXj8899dO/am+d3j8879dW7/wzKXKHKTfdj5Olwv9Zd3/AKqjf33KVGfRk5Kd1HcVTlvrkmGjtFPrUV43+r18PlUraMnJXR5PEYnhyOFp16pl/oQAXFv7kr+EDcVCSVdc4J5/6iupFpkBGttWJZP4EriqUB07Utnd8cBOfhWpu9nkRfSCwNNzU2qRc4bz8tXYh1DqkKQASgkAH1zyPrqW6bsbVjhOMoedkPvOqfkyXsb3nFdVHHA8AAOABVjI0npRQtzTWEJUo94RwlOfOufXO2utJu6gy5gONBHqH8YFVdpuMuPAhvy5jiWmGEFxxxXRKR1NQwv3XUMNV1uNzXpywbdzaEKSiQ6jwW44rhsHwSOfbWE8Cm+pnp8JzKfDY+2la/5/gid/tj0q53l0Mr3R2mnAdpwRhAI/b+yvRMAzJelI0lhxTLjIQ6NpHql1ec+XhWyjHRT0hLVv1ldGJajhD5uToCj71jaa38a63TTtxjQNSvImQJSw3EuqG+zKVnoh5I4BPgocGq/Tr3Nv1nJ0qNbbeK/2Se1WuHaYiYsBkNMgk7Qc8nxya0HpJH+RIfX+FIf/ANqalgNRL0oktaVMraVCLMjPFKRkqAeTwPbzXQlWiPHlJydvcluPfTHvqKff1G/kPUX6rcp9/cb+RNRfqtypIJSry5qGwbld2Y0q6Oul6KkuNpQ4sYC+3KQrhIKUpT1JJ4HsrIOuop/9D1F+qnKt+/aGAQLFqDB8PuS5UVbLxkoqqLZeobg4uVEjmMFMsSHDJSCUq2JQRsGeuV4OSQCn4V4v6knswAVqjB5KmmSFEhxZWkHtEjPTnyOdp6dK9hrSEEhKbDqAJAwALSvgUOs4JIJsF/JHAJtC+Kin7miyQVfaYzWpJiolsbU+264+hla32FcDcDlK855OM8Y6Hy58Y1+vC4sVyO6HnO0bCkOc9qTDDpHGMAnJ48SD04rPTrOCgEIsOoE5OTi0rHNWP65tzDDjr9lvzTTaSpa1WtaQkAcknw48aU/cnuwv9pvNO3Y3qGuahvZHU6Usk9VJGASfjn6K2/01z+Eq5Xe1iSiadNaZbR+AKCEyXWx+OtashsHrxlRz15rWML0O68luNrK6IkqOEyTc3QCfeobDUoxm4uTcdjqfxNMe01A3b5dtGFP3xOOXe0ukJYuLDI7ZtR6IcQODnwUK2I11F8LJqL9VuVJUthf6y7uMn+C4399yleemVv3XVd2vncpcSI5FYjMiWyW1uKSVKUdp5wNwFKCj31ZDnxrnbdQ2uMqY5AS41Iio+W6yvG7ZnqoFIOPGqsekPS6k4fuiIbo+UzMQplaT5EKFSnaPKrFsMuHLjSF/8SQaAgOpNQWbVU+yWK2XKNMZlTguY2ysKy02kr2n2FSU/RWX3NvU+tpzdxSl232QNIZjKGULkLTvLih0O0YAzx41769jCCxbb9Fjg/ceWJD6G0jKmCChzAHXAVu+FYsyS5YL67qSE05Osl1Zb72qMkrUytIwl4JHKklOAcdMZoCXTbdEnw1xJkZl6MsbS04gFJHuqE261h+FqfRctxb0WIhKoS3FZUhtxJUgZ80KTwfYK2r3pE0yGQqLcUzXlfIjRW1OPLPgAnGQffitQZE2yWW83+5s9ner0sNxYIUFKQduxlr2nkqV7zQGVpf0hWBzT9uVdr3CZn93QJCHHQFBwAA5HvGfjWFr7V+nLpph+Hb7zDkSXH4+xpp0FSsPIJ/YKlumrExaLBb7ctppa4zCG1r2A7lAcn6c1s+5xvm7P5sUB7Cq0pQClKUApSlAKiHpBSZiLNZlE9jcri20+PymkJLik+47RUvqJ+kJl9u2w7xGaU67Z5aJim08lbYylwD27ST8KAxJMNrUutZEKelLlrsbLSkxFf5tx9wEhSh4hKRwDxzUskwIsuIYsmOy9HUnaWnEBSSPLFRGdKctV6Tqy2tLn2a5Rm0ze7AqW2E5KHkp6qGFYIHI61mOekTTCWdzN0TJdI9WPHbUt5R8tmM59+KA11qtaCvUWipKlPW9DKHYnaHcW2nQr1M/7i0kit7oGc9ctH2uTJVvf7Hs3FHqpSCUk/Hbmo+3LlWS3XrVd5YLNxuWxqHAzuWkAFLLXtWSSTjp8KlGjrWuyaYt1udUFOsMgOkHOVnlX7SaA3GOaVWlAKUpQFq0BYKVAEHqD41Dhp686edcVpGRGcgrUVm1TSQhsnr2Sxygf7pBFKUBUT9XrWUsaSgR3j1fduSSgHzwlG41lWfTUj7povOopibhc20lLAbRsYig9ezSfE+KjzSlASilKUApSlAKUpQClKUAq1YBSQRkHjFKUBD1abu1gfW7pGSx3NxZWu1TCeySo8ktLHKM+XIoLhq5SiGNIQGHz1eXcklGfP1UbjSlAZFp0zKdubV41NNRPntZ7uy0nbHiZ/ISeSrH4x5qUjpSlAVpSlAf/9k="/>
          <p:cNvSpPr>
            <a:spLocks noChangeAspect="1" noChangeArrowheads="1"/>
          </p:cNvSpPr>
          <p:nvPr/>
        </p:nvSpPr>
        <p:spPr bwMode="auto">
          <a:xfrm>
            <a:off x="155575" y="-617538"/>
            <a:ext cx="1285875" cy="1285876"/>
          </a:xfrm>
          <a:prstGeom prst="rect">
            <a:avLst/>
          </a:prstGeom>
          <a:noFill/>
          <a:ln w="9525">
            <a:noFill/>
            <a:miter lim="800000"/>
            <a:headEnd/>
            <a:tailEnd/>
          </a:ln>
        </p:spPr>
        <p:txBody>
          <a:bodyPr/>
          <a:lstStyle/>
          <a:p>
            <a:endParaRPr lang="es-ES">
              <a:latin typeface="Calibri" pitchFamily="34" charset="0"/>
            </a:endParaRPr>
          </a:p>
        </p:txBody>
      </p:sp>
      <p:sp>
        <p:nvSpPr>
          <p:cNvPr id="190467" name="Rectangle 1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s-ES">
              <a:cs typeface="Arial" charset="0"/>
            </a:endParaRPr>
          </a:p>
        </p:txBody>
      </p:sp>
      <p:sp>
        <p:nvSpPr>
          <p:cNvPr id="190468" name="15 Rectángulo"/>
          <p:cNvSpPr>
            <a:spLocks noChangeArrowheads="1"/>
          </p:cNvSpPr>
          <p:nvPr/>
        </p:nvSpPr>
        <p:spPr bwMode="auto">
          <a:xfrm>
            <a:off x="409575" y="4365625"/>
            <a:ext cx="3495675" cy="1739900"/>
          </a:xfrm>
          <a:prstGeom prst="rect">
            <a:avLst/>
          </a:prstGeom>
          <a:solidFill>
            <a:schemeClr val="bg1"/>
          </a:solidFill>
          <a:ln w="9525">
            <a:noFill/>
            <a:miter lim="800000"/>
            <a:headEnd/>
            <a:tailEnd/>
          </a:ln>
        </p:spPr>
        <p:txBody>
          <a:bodyPr>
            <a:spAutoFit/>
          </a:bodyPr>
          <a:lstStyle/>
          <a:p>
            <a:pPr marL="342900" indent="-342900">
              <a:buFont typeface="Arial" charset="0"/>
              <a:buChar char="•"/>
            </a:pPr>
            <a:r>
              <a:rPr lang="es-MX">
                <a:solidFill>
                  <a:srgbClr val="262626"/>
                </a:solidFill>
                <a:latin typeface="Calibri" pitchFamily="34" charset="0"/>
              </a:rPr>
              <a:t>Fortalecer el Sistema Nacional de </a:t>
            </a:r>
            <a:r>
              <a:rPr lang="es-MX" b="1">
                <a:solidFill>
                  <a:srgbClr val="262626"/>
                </a:solidFill>
                <a:latin typeface="Calibri" pitchFamily="34" charset="0"/>
              </a:rPr>
              <a:t>Información Educativa</a:t>
            </a:r>
            <a:r>
              <a:rPr lang="es-MX">
                <a:solidFill>
                  <a:srgbClr val="262626"/>
                </a:solidFill>
                <a:latin typeface="Calibri" pitchFamily="34" charset="0"/>
              </a:rPr>
              <a:t>.</a:t>
            </a:r>
          </a:p>
          <a:p>
            <a:pPr marL="342900" indent="-342900">
              <a:buFont typeface="Arial" charset="0"/>
              <a:buChar char="•"/>
            </a:pPr>
            <a:r>
              <a:rPr lang="es-MX" b="1">
                <a:solidFill>
                  <a:srgbClr val="262626"/>
                </a:solidFill>
                <a:latin typeface="Calibri" pitchFamily="34" charset="0"/>
              </a:rPr>
              <a:t>Simplificar </a:t>
            </a:r>
            <a:r>
              <a:rPr lang="es-MX">
                <a:solidFill>
                  <a:srgbClr val="262626"/>
                </a:solidFill>
                <a:latin typeface="Calibri" pitchFamily="34" charset="0"/>
              </a:rPr>
              <a:t>trámites y servicios.</a:t>
            </a:r>
          </a:p>
          <a:p>
            <a:pPr marL="342900" indent="-342900">
              <a:buFont typeface="Arial" charset="0"/>
              <a:buChar char="•"/>
            </a:pPr>
            <a:r>
              <a:rPr lang="es-MX">
                <a:solidFill>
                  <a:srgbClr val="262626"/>
                </a:solidFill>
                <a:latin typeface="Calibri" pitchFamily="34" charset="0"/>
              </a:rPr>
              <a:t>Facilitar la </a:t>
            </a:r>
            <a:r>
              <a:rPr lang="es-MX" b="1">
                <a:solidFill>
                  <a:srgbClr val="262626"/>
                </a:solidFill>
                <a:latin typeface="Calibri" pitchFamily="34" charset="0"/>
              </a:rPr>
              <a:t>movilidad estudiantil</a:t>
            </a:r>
            <a:r>
              <a:rPr lang="es-MX">
                <a:solidFill>
                  <a:srgbClr val="262626"/>
                </a:solidFill>
                <a:latin typeface="Calibri" pitchFamily="34" charset="0"/>
              </a:rPr>
              <a:t>. </a:t>
            </a:r>
          </a:p>
          <a:p>
            <a:pPr marL="342900" indent="-342900">
              <a:buFont typeface="Arial" charset="0"/>
              <a:buChar char="•"/>
            </a:pPr>
            <a:r>
              <a:rPr lang="es-MX">
                <a:solidFill>
                  <a:srgbClr val="262626"/>
                </a:solidFill>
                <a:latin typeface="Calibri" pitchFamily="34" charset="0"/>
              </a:rPr>
              <a:t>Producción de </a:t>
            </a:r>
            <a:r>
              <a:rPr lang="es-MX" b="1">
                <a:solidFill>
                  <a:srgbClr val="262626"/>
                </a:solidFill>
                <a:latin typeface="Calibri" pitchFamily="34" charset="0"/>
              </a:rPr>
              <a:t>Formatos</a:t>
            </a:r>
            <a:r>
              <a:rPr lang="es-MX">
                <a:solidFill>
                  <a:srgbClr val="262626"/>
                </a:solidFill>
                <a:latin typeface="Calibri" pitchFamily="34" charset="0"/>
              </a:rPr>
              <a:t>.</a:t>
            </a:r>
          </a:p>
        </p:txBody>
      </p:sp>
      <p:sp>
        <p:nvSpPr>
          <p:cNvPr id="190469" name="15 Rectángulo"/>
          <p:cNvSpPr>
            <a:spLocks noChangeArrowheads="1"/>
          </p:cNvSpPr>
          <p:nvPr/>
        </p:nvSpPr>
        <p:spPr bwMode="auto">
          <a:xfrm>
            <a:off x="1485900" y="1695450"/>
            <a:ext cx="2914650" cy="1739900"/>
          </a:xfrm>
          <a:prstGeom prst="rect">
            <a:avLst/>
          </a:prstGeom>
          <a:solidFill>
            <a:schemeClr val="bg1"/>
          </a:solidFill>
          <a:ln w="9525">
            <a:noFill/>
            <a:miter lim="800000"/>
            <a:headEnd/>
            <a:tailEnd/>
          </a:ln>
        </p:spPr>
        <p:txBody>
          <a:bodyPr>
            <a:spAutoFit/>
          </a:bodyPr>
          <a:lstStyle/>
          <a:p>
            <a:pPr marL="342900" indent="-342900">
              <a:buFont typeface="Arial" charset="0"/>
              <a:buChar char="•"/>
            </a:pPr>
            <a:r>
              <a:rPr lang="es-MX">
                <a:solidFill>
                  <a:srgbClr val="262626"/>
                </a:solidFill>
                <a:latin typeface="Calibri" pitchFamily="34" charset="0"/>
              </a:rPr>
              <a:t>Garantizar el </a:t>
            </a:r>
            <a:r>
              <a:rPr lang="es-MX" b="1">
                <a:solidFill>
                  <a:srgbClr val="262626"/>
                </a:solidFill>
                <a:latin typeface="Calibri" pitchFamily="34" charset="0"/>
              </a:rPr>
              <a:t>derecho a la identidad </a:t>
            </a:r>
            <a:r>
              <a:rPr lang="es-MX">
                <a:solidFill>
                  <a:srgbClr val="262626"/>
                </a:solidFill>
                <a:latin typeface="Calibri" pitchFamily="34" charset="0"/>
              </a:rPr>
              <a:t>de los educandos.  </a:t>
            </a:r>
          </a:p>
          <a:p>
            <a:pPr marL="342900" indent="-342900">
              <a:buFont typeface="Arial" charset="0"/>
              <a:buChar char="•"/>
            </a:pPr>
            <a:r>
              <a:rPr lang="es-MX">
                <a:solidFill>
                  <a:srgbClr val="262626"/>
                </a:solidFill>
                <a:latin typeface="Calibri" pitchFamily="34" charset="0"/>
              </a:rPr>
              <a:t>Emisión de la </a:t>
            </a:r>
            <a:r>
              <a:rPr lang="es-MX" b="1">
                <a:solidFill>
                  <a:srgbClr val="262626"/>
                </a:solidFill>
                <a:latin typeface="Calibri" pitchFamily="34" charset="0"/>
              </a:rPr>
              <a:t>Cédula de Identidad Personal</a:t>
            </a:r>
            <a:r>
              <a:rPr lang="es-MX">
                <a:solidFill>
                  <a:srgbClr val="262626"/>
                </a:solidFill>
                <a:latin typeface="Calibri" pitchFamily="34" charset="0"/>
              </a:rPr>
              <a:t>.</a:t>
            </a:r>
          </a:p>
          <a:p>
            <a:pPr marL="342900" indent="-342900">
              <a:buFont typeface="Arial" charset="0"/>
              <a:buChar char="•"/>
            </a:pPr>
            <a:endParaRPr lang="es-MX">
              <a:solidFill>
                <a:srgbClr val="262626"/>
              </a:solidFill>
              <a:latin typeface="Calibri" pitchFamily="34" charset="0"/>
            </a:endParaRPr>
          </a:p>
        </p:txBody>
      </p:sp>
      <p:sp>
        <p:nvSpPr>
          <p:cNvPr id="190470" name="15 Rectángulo"/>
          <p:cNvSpPr>
            <a:spLocks noChangeArrowheads="1"/>
          </p:cNvSpPr>
          <p:nvPr/>
        </p:nvSpPr>
        <p:spPr bwMode="auto">
          <a:xfrm>
            <a:off x="4437063" y="4845050"/>
            <a:ext cx="3943350" cy="1190625"/>
          </a:xfrm>
          <a:prstGeom prst="rect">
            <a:avLst/>
          </a:prstGeom>
          <a:noFill/>
          <a:ln w="9525">
            <a:noFill/>
            <a:miter lim="800000"/>
            <a:headEnd/>
            <a:tailEnd/>
          </a:ln>
        </p:spPr>
        <p:txBody>
          <a:bodyPr>
            <a:spAutoFit/>
          </a:bodyPr>
          <a:lstStyle/>
          <a:p>
            <a:pPr marL="342900" indent="-342900">
              <a:buFont typeface="Arial" charset="0"/>
              <a:buChar char="•"/>
            </a:pPr>
            <a:r>
              <a:rPr lang="es-MX">
                <a:solidFill>
                  <a:srgbClr val="262626"/>
                </a:solidFill>
                <a:latin typeface="Calibri" pitchFamily="34" charset="0"/>
              </a:rPr>
              <a:t>Validación de </a:t>
            </a:r>
            <a:r>
              <a:rPr lang="es-MX" b="1">
                <a:solidFill>
                  <a:srgbClr val="262626"/>
                </a:solidFill>
                <a:latin typeface="Calibri" pitchFamily="34" charset="0"/>
              </a:rPr>
              <a:t>autenticidad.</a:t>
            </a:r>
          </a:p>
          <a:p>
            <a:pPr marL="342900" indent="-342900">
              <a:buFont typeface="Arial" charset="0"/>
              <a:buChar char="•"/>
            </a:pPr>
            <a:r>
              <a:rPr lang="es-MX">
                <a:solidFill>
                  <a:srgbClr val="262626"/>
                </a:solidFill>
                <a:latin typeface="Calibri" pitchFamily="34" charset="0"/>
              </a:rPr>
              <a:t>Rastreo de </a:t>
            </a:r>
            <a:r>
              <a:rPr lang="es-MX" b="1">
                <a:solidFill>
                  <a:srgbClr val="262626"/>
                </a:solidFill>
                <a:latin typeface="Calibri" pitchFamily="34" charset="0"/>
              </a:rPr>
              <a:t>Antecedentes Escolares</a:t>
            </a:r>
            <a:r>
              <a:rPr lang="es-MX">
                <a:solidFill>
                  <a:srgbClr val="262626"/>
                </a:solidFill>
                <a:latin typeface="Calibri" pitchFamily="34" charset="0"/>
              </a:rPr>
              <a:t>.</a:t>
            </a:r>
          </a:p>
          <a:p>
            <a:pPr marL="342900" indent="-342900">
              <a:buFont typeface="Arial" charset="0"/>
              <a:buChar char="•"/>
            </a:pPr>
            <a:r>
              <a:rPr lang="es-MX" b="1">
                <a:solidFill>
                  <a:srgbClr val="262626"/>
                </a:solidFill>
                <a:latin typeface="Calibri" pitchFamily="34" charset="0"/>
              </a:rPr>
              <a:t>Boletas  y Formatos Electrónicos.</a:t>
            </a:r>
          </a:p>
          <a:p>
            <a:pPr marL="342900" indent="-342900">
              <a:buFont typeface="Arial" charset="0"/>
              <a:buChar char="•"/>
            </a:pPr>
            <a:r>
              <a:rPr lang="es-MX">
                <a:solidFill>
                  <a:srgbClr val="262626"/>
                </a:solidFill>
                <a:latin typeface="Calibri" pitchFamily="34" charset="0"/>
              </a:rPr>
              <a:t>Electronic Transfers </a:t>
            </a:r>
            <a:r>
              <a:rPr lang="es-MX" sz="1600">
                <a:solidFill>
                  <a:srgbClr val="262626"/>
                </a:solidFill>
                <a:latin typeface="Calibri" pitchFamily="34" charset="0"/>
              </a:rPr>
              <a:t>    (</a:t>
            </a:r>
            <a:r>
              <a:rPr lang="es-MX" b="1">
                <a:solidFill>
                  <a:srgbClr val="262626"/>
                </a:solidFill>
                <a:latin typeface="Calibri" pitchFamily="34" charset="0"/>
              </a:rPr>
              <a:t>PROBEM</a:t>
            </a:r>
            <a:r>
              <a:rPr lang="es-MX" sz="1600">
                <a:solidFill>
                  <a:srgbClr val="262626"/>
                </a:solidFill>
                <a:latin typeface="Calibri" pitchFamily="34" charset="0"/>
              </a:rPr>
              <a:t>)</a:t>
            </a:r>
          </a:p>
        </p:txBody>
      </p:sp>
      <p:sp>
        <p:nvSpPr>
          <p:cNvPr id="15371" name="6 CuadroTexto"/>
          <p:cNvSpPr txBox="1">
            <a:spLocks noChangeArrowheads="1"/>
          </p:cNvSpPr>
          <p:nvPr/>
        </p:nvSpPr>
        <p:spPr bwMode="auto">
          <a:xfrm>
            <a:off x="284163" y="768350"/>
            <a:ext cx="4375150" cy="366713"/>
          </a:xfrm>
          <a:prstGeom prst="rect">
            <a:avLst/>
          </a:prstGeom>
          <a:noFill/>
          <a:ln w="9525">
            <a:noFill/>
            <a:miter lim="800000"/>
            <a:headEnd/>
            <a:tailEnd/>
          </a:ln>
        </p:spPr>
        <p:txBody>
          <a:bodyPr>
            <a:spAutoFit/>
          </a:bodyPr>
          <a:lstStyle/>
          <a:p>
            <a:pPr>
              <a:defRPr/>
            </a:pPr>
            <a:r>
              <a:rPr lang="es-MX" b="1" dirty="0">
                <a:solidFill>
                  <a:schemeClr val="tx1">
                    <a:lumMod val="75000"/>
                    <a:lumOff val="25000"/>
                  </a:schemeClr>
                </a:solidFill>
                <a:latin typeface="Arial" pitchFamily="34" charset="0"/>
              </a:rPr>
              <a:t>SISTEMATIZACIÓN Y ARTICULACIÓN</a:t>
            </a:r>
          </a:p>
        </p:txBody>
      </p:sp>
      <p:pic>
        <p:nvPicPr>
          <p:cNvPr id="190472" name="13 Imagen" descr="engranes.jpg"/>
          <p:cNvPicPr>
            <a:picLocks noChangeAspect="1"/>
          </p:cNvPicPr>
          <p:nvPr/>
        </p:nvPicPr>
        <p:blipFill>
          <a:blip r:embed="rId3"/>
          <a:srcRect l="9843" t="9131" r="8147" b="12328"/>
          <a:stretch>
            <a:fillRect/>
          </a:stretch>
        </p:blipFill>
        <p:spPr bwMode="auto">
          <a:xfrm>
            <a:off x="5375275" y="923925"/>
            <a:ext cx="3413125" cy="3035300"/>
          </a:xfrm>
          <a:prstGeom prst="rect">
            <a:avLst/>
          </a:prstGeom>
          <a:noFill/>
          <a:ln w="9525">
            <a:noFill/>
            <a:miter lim="800000"/>
            <a:headEnd/>
            <a:tailEnd/>
          </a:ln>
        </p:spPr>
      </p:pic>
      <p:pic>
        <p:nvPicPr>
          <p:cNvPr id="190473" name="Picture 4"/>
          <p:cNvPicPr>
            <a:picLocks noChangeAspect="1" noChangeArrowheads="1"/>
          </p:cNvPicPr>
          <p:nvPr/>
        </p:nvPicPr>
        <p:blipFill>
          <a:blip r:embed="rId4"/>
          <a:srcRect/>
          <a:stretch>
            <a:fillRect/>
          </a:stretch>
        </p:blipFill>
        <p:spPr bwMode="auto">
          <a:xfrm>
            <a:off x="4878388" y="4100513"/>
            <a:ext cx="1809750" cy="581025"/>
          </a:xfrm>
          <a:prstGeom prst="rect">
            <a:avLst/>
          </a:prstGeom>
          <a:noFill/>
          <a:ln w="19050" algn="ctr">
            <a:noFill/>
            <a:miter lim="800000"/>
            <a:headEnd/>
            <a:tailEnd/>
          </a:ln>
        </p:spPr>
      </p:pic>
      <p:pic>
        <p:nvPicPr>
          <p:cNvPr id="190474" name="Picture 5"/>
          <p:cNvPicPr>
            <a:picLocks noChangeAspect="1" noChangeArrowheads="1"/>
          </p:cNvPicPr>
          <p:nvPr/>
        </p:nvPicPr>
        <p:blipFill>
          <a:blip r:embed="rId5"/>
          <a:srcRect/>
          <a:stretch>
            <a:fillRect/>
          </a:stretch>
        </p:blipFill>
        <p:spPr bwMode="auto">
          <a:xfrm>
            <a:off x="492125" y="3725863"/>
            <a:ext cx="1846263" cy="561975"/>
          </a:xfrm>
          <a:prstGeom prst="rect">
            <a:avLst/>
          </a:prstGeom>
          <a:noFill/>
          <a:ln w="19050" algn="ctr">
            <a:noFill/>
            <a:miter lim="800000"/>
            <a:headEnd/>
            <a:tailEnd/>
          </a:ln>
        </p:spPr>
      </p:pic>
      <p:sp>
        <p:nvSpPr>
          <p:cNvPr id="190475" name="AutoShape 7" descr="data:image/jpg;base64,/9j/4AAQSkZJRgABAQAAAQABAAD/2wCEAAkGBhMSEBQUEBIWFRQVGRwXFBQXFxgUHBseGxwZFhUWFRcdGyYeGB8vHRobIi8gLygpLCwsFx89NTAqNSYrLCkBCQoKDgwOGg8PGikkHCUqKSopLzEpLDApNSosLCksNS0qKy81LjUyMCopKSkpLDUpLC0sLCwpKSkpLCwtKSkpKf/AABEIAGwAUAMBIgACEQEDEQH/xAAcAAACAgMBAQAAAAAAAAAAAAAGBwQFAQMIAAL/xAA+EAACAQIDBAgCBggHAAAAAAABAgMEEQASIQUGBzETIkFRYXGBkVKxCDJCkqHBFCNDU3KCsvAVFjNik6Lh/8QAGQEBAAMBAQAAAAAAAAAAAAAAAAIDBAEF/8QAHxEAAwEAAwACAwAAAAAAAAAAAAECEQMSIQQiMVFh/9oADAMBAAIRAxEAPwB44wTjxOmEdxI4lNUO1PSPanXqu6nWXv1+Dw+126WGK+S1C1lfJyLjWsMN6uL1PTkx0oFRINMwNo1P8Q1fyGnjhd12/wBtGscIsrgserHBdL9wGXrn3wIZ8OfgpsBBTNVEAySMUU/Cq6EDuub38hjGqvlrNxHnq+TnvruIETwy2pIud4rnnZ5VLfiT88UNUlXRSZHM1O/cHZLjvUqbMPEXx0yRgX4j7ASpoJiwGeJWlja2oKAsRfuIBFsWX8ZJbL9LL+GktlvRXbE4vVsJAlKzoOYfRvSQDn5g4be7e+ENWq2DRSMMwikGViPiT418RhVcK9zBUuaidR0EZ0B5Mw19h24Gt5t53qK56hWKWa0OU2KquiZSOWmvriEclROshx8t8cqqepnTF8ZwAcNOIn6aOgqSBUKLg8ukUcyByDDtHqO2x8DjbNKlqPRi1a1C/wCLe8ckcC0tMGaaoBzBAWKxjRtBqMxOUeGbuwqoeHe0m5UcnrlX5sME+8vFqWGsqlpYY1fOYume7taMlAFXQAZsx7R1sCh4m7SzZv0yTn/tt7ZbYy8jmn6YeVzde6bJ+Hm0U+tRyemVvkTgy4U74rSZqKtvDds0TSDIAToyMT9W51B7yfDFLQcca9BaRYZfFkKN5XRgPwwdbt7/ANBtVhFUwIs3JUlAkDaahGt56YRMp7LO8cwq2H7/AEYQe/LA5vBtBanNQwPd5Badl1EUZ0fMeQYjQLz1vyx8Dh1RD6scir+7WeZE+4HCj2xdbJ2LDTJ0dPGsa3vYdp7ye3Gr1+M2evxlLvQiUeyZ1gAjWOIqgGlr9Uetzzxzbnw/+M20hFst1POZ1jX+sn2U455LYyc69SMXyVtJE6g2jJDKksTZXQhkYdhH92t3Y6d3W28lZSRTppnXrL8LDR19Df8ADHKubDi4CbbuKimY8rTIPPqSfjk+8cOB48Hxq61n7E3PUF3ZjzZix9Tf88a82N+2aUw1M0R/Zyun3XK/liHnxxyRcm3Nj7hqGRgyEqym6sDYgjkQezEfPj2fDB1OouG+87V1BHLJ/qKTHKeV2W3WHmCDgpwkvo+7WPS1NOT1SqyqO4g5G9wR7YdFTOERnY2VQWJ8ALnGuHqN8PZ1iK457wCWsSnUnLAvWHZnfX+m3vhZ5sTd49smpq55z+0kZh5Xso+6Bit6TGW/Xpiv7U2bc2GFwNqsu1Co+3C4PoVb8sLjPhm8A6XNtCV7aRwnXuLMoA9s3scdhfZHeOfsiFxy3eMG0enUfq6lc1xyzrZZB52yt/Nhc46s3/3QXaNE8JsJB14XP2XANrm2gOoPgccq19HJDK8UyFJEJV1PMEf3zxfU+6aLj3T5x6+NObHs2IYQ6je+jzTk1dS/2ViCk+LOCP6Tgu4471mmohTxm0lSSDbmI1+ufUkD3xA4AUSxUFRUObdJJqToAsa8/wDs2FTxG3wO0K55QT0S9SEdyAmx8zz9fDFn4kt/E4DxOM5saM+M5sV9Srqbs2OheBOwDDQNO4s1S+YfwJdU9yXP8wwnOHu5T7Sq1jAIhTrTyD7K9wPxHkPU9mOqKWmWNFSNQqIAqqBYAAWUDwAFsTic9LOOM9NxwAcSuFUe0h0sREVUosHP1XA5LLbXyYajxFgD/GDi0uONdubCqKOUxVUTRuOw6g+KMNGHiCcV2bHZu2NhQVUZiqYUlQ/ZcXt4qeanxFjhabb+jtSSEtSzyQE8lYCZR5XIa3qcR6keoP70bf8A8O3fpqFD+uqY80nYVRzmN/E3t5YTubDp3m4GbQqZuk/TKdzlVBmEkdgoCgABW7sR6L6N05t01bEveEjd/OxJX5Y7gwTwbBduNw3qtpODGpjgBs9Qw6viEH228Bp3kdrp3e4FbOpiGlVqlx+9PU/4xYHyNxhgxQBQFUBVAsABYAdwHZjmDqVW6u6kGz6cQUy2W+ZmJuzsebOe09ngAMXOPY9iRI8cazOt7ZhfuuL+2KXevaMiLFFCcslQ4jV/gHNmHja9sfP+TIBEUvIWtbpWkdmv8R1ynytbAF/fGFkB5EG2htr6Yrth0MsMGSaQSEE5WAIsOxTcm9vlbFXuBMWp5SxuenkHywASs4Frka6Ds9sZwNbz1FqugUHnNqP5Tb5HEXfq7S0kZYrG0oEhVihy9oJB0HjgAuzi9r692PoYF9obo0yRMczoQDZjKx7NPrHXG3dSrd9nK7E8nyMSblQWCN7flgAheQAakDz0xkHANunsBKmKSWdpC/TSAWkcAAHqgAG2JWw0NPtKSmSRnQxGTKTfL1lAv462v24A3b5rkkpZ7XWKW7+XL5ZsEI2hH0fSZ1yWvmvp742ywqwKsAwPMEXB8wcU0m5NGRZobr8BZ8vquax8sASdh7bWqjaSNT0eYrG99HA0zqLcr3Hpio3DZUSeEnrrMzEHnZra+9xgniiCqFUAKoAUAWAA0AAHIYq6vdaCSTpLMj63aNil76a20P8A6cAVW8ZDbRoUUgsHLlb65VVyWt6j3xq33pFlqaKN75ZJcrgNlJABIGhuNcXeyN14KZ2eNSZH0aR2Lva98oY8h4DEir2JDLLHLIt5IjeM3Isdey9jzOABXebdxYAk0SdJEhvJBIS6nsHPs9wNNDgohro5aXPF9QobDTSw1U20BHK3hibNCGUqwupBBHeDocRKHYcMMbRxKVR7krmYjUWNrnTAAnuZsESxSSmeZS0rqVjfItlYqNAP7vgm2Ju1BS5zECWkN3kdi7tbkCx7B2DEnZeyYqZOjhXKly1rk6sbsbnxxMwB/9k="/>
          <p:cNvSpPr>
            <a:spLocks noChangeAspect="1" noChangeArrowheads="1"/>
          </p:cNvSpPr>
          <p:nvPr/>
        </p:nvSpPr>
        <p:spPr bwMode="auto">
          <a:xfrm>
            <a:off x="4459288" y="-487363"/>
            <a:ext cx="762000" cy="1028701"/>
          </a:xfrm>
          <a:prstGeom prst="rect">
            <a:avLst/>
          </a:prstGeom>
          <a:noFill/>
          <a:ln w="9525">
            <a:noFill/>
            <a:miter lim="800000"/>
            <a:headEnd/>
            <a:tailEnd/>
          </a:ln>
        </p:spPr>
        <p:txBody>
          <a:bodyPr/>
          <a:lstStyle/>
          <a:p>
            <a:pPr algn="ctr"/>
            <a:endParaRPr lang="es-ES"/>
          </a:p>
        </p:txBody>
      </p:sp>
      <p:sp>
        <p:nvSpPr>
          <p:cNvPr id="190476" name="AutoShape 9" descr="data:image/jpg;base64,/9j/4AAQSkZJRgABAQAAAQABAAD/2wCEAAkGBhMSEBQUEBIWFRQVGRwXFBQXFxgUHBseGxwZFhUWFRcdGyYeGB8vHRobIi8gLygpLCwsFx89NTAqNSYrLCkBCQoKDgwOGg8PGikkHCUqKSopLzEpLDApNSosLCksNS0qKy81LjUyMCopKSkpLDUpLC0sLCwpKSkpLCwtKSkpKf/AABEIAGwAUAMBIgACEQEDEQH/xAAcAAACAgMBAQAAAAAAAAAAAAAGBwQFAQMIAAL/xAA+EAACAQIDBAgCBggHAAAAAAABAgMEEQASIQUGBzETIkFRYXGBkVKxCDJCkqHBFCNDU3KCsvAVFjNik6Lh/8QAGQEBAAMBAQAAAAAAAAAAAAAAAAIDBAEF/8QAHxEAAwEAAwACAwAAAAAAAAAAAAECEQMSIQQiMVFh/9oADAMBAAIRAxEAPwB44wTjxOmEdxI4lNUO1PSPanXqu6nWXv1+Dw+126WGK+S1C1lfJyLjWsMN6uL1PTkx0oFRINMwNo1P8Q1fyGnjhd12/wBtGscIsrgserHBdL9wGXrn3wIZ8OfgpsBBTNVEAySMUU/Cq6EDuub38hjGqvlrNxHnq+TnvruIETwy2pIud4rnnZ5VLfiT88UNUlXRSZHM1O/cHZLjvUqbMPEXx0yRgX4j7ASpoJiwGeJWlja2oKAsRfuIBFsWX8ZJbL9LL+GktlvRXbE4vVsJAlKzoOYfRvSQDn5g4be7e+ENWq2DRSMMwikGViPiT418RhVcK9zBUuaidR0EZ0B5Mw19h24Gt5t53qK56hWKWa0OU2KquiZSOWmvriEclROshx8t8cqqepnTF8ZwAcNOIn6aOgqSBUKLg8ukUcyByDDtHqO2x8DjbNKlqPRi1a1C/wCLe8ckcC0tMGaaoBzBAWKxjRtBqMxOUeGbuwqoeHe0m5UcnrlX5sME+8vFqWGsqlpYY1fOYume7taMlAFXQAZsx7R1sCh4m7SzZv0yTn/tt7ZbYy8jmn6YeVzde6bJ+Hm0U+tRyemVvkTgy4U74rSZqKtvDds0TSDIAToyMT9W51B7yfDFLQcca9BaRYZfFkKN5XRgPwwdbt7/ANBtVhFUwIs3JUlAkDaahGt56YRMp7LO8cwq2H7/AEYQe/LA5vBtBanNQwPd5Badl1EUZ0fMeQYjQLz1vyx8Dh1RD6scir+7WeZE+4HCj2xdbJ2LDTJ0dPGsa3vYdp7ye3Gr1+M2evxlLvQiUeyZ1gAjWOIqgGlr9Uetzzxzbnw/+M20hFst1POZ1jX+sn2U455LYyc69SMXyVtJE6g2jJDKksTZXQhkYdhH92t3Y6d3W28lZSRTppnXrL8LDR19Df8ADHKubDi4CbbuKimY8rTIPPqSfjk+8cOB48Hxq61n7E3PUF3ZjzZix9Tf88a82N+2aUw1M0R/Zyun3XK/liHnxxyRcm3Nj7hqGRgyEqym6sDYgjkQezEfPj2fDB1OouG+87V1BHLJ/qKTHKeV2W3WHmCDgpwkvo+7WPS1NOT1SqyqO4g5G9wR7YdFTOERnY2VQWJ8ALnGuHqN8PZ1iK457wCWsSnUnLAvWHZnfX+m3vhZ5sTd49smpq55z+0kZh5Xso+6Bit6TGW/Xpiv7U2bc2GFwNqsu1Co+3C4PoVb8sLjPhm8A6XNtCV7aRwnXuLMoA9s3scdhfZHeOfsiFxy3eMG0enUfq6lc1xyzrZZB52yt/Nhc46s3/3QXaNE8JsJB14XP2XANrm2gOoPgccq19HJDK8UyFJEJV1PMEf3zxfU+6aLj3T5x6+NObHs2IYQ6je+jzTk1dS/2ViCk+LOCP6Tgu4471mmohTxm0lSSDbmI1+ufUkD3xA4AUSxUFRUObdJJqToAsa8/wDs2FTxG3wO0K55QT0S9SEdyAmx8zz9fDFn4kt/E4DxOM5saM+M5sV9Srqbs2OheBOwDDQNO4s1S+YfwJdU9yXP8wwnOHu5T7Sq1jAIhTrTyD7K9wPxHkPU9mOqKWmWNFSNQqIAqqBYAAWUDwAFsTic9LOOM9NxwAcSuFUe0h0sREVUosHP1XA5LLbXyYajxFgD/GDi0uONdubCqKOUxVUTRuOw6g+KMNGHiCcV2bHZu2NhQVUZiqYUlQ/ZcXt4qeanxFjhabb+jtSSEtSzyQE8lYCZR5XIa3qcR6keoP70bf8A8O3fpqFD+uqY80nYVRzmN/E3t5YTubDp3m4GbQqZuk/TKdzlVBmEkdgoCgABW7sR6L6N05t01bEveEjd/OxJX5Y7gwTwbBduNw3qtpODGpjgBs9Qw6viEH228Bp3kdrp3e4FbOpiGlVqlx+9PU/4xYHyNxhgxQBQFUBVAsABYAdwHZjmDqVW6u6kGz6cQUy2W+ZmJuzsebOe09ngAMXOPY9iRI8cazOt7ZhfuuL+2KXevaMiLFFCcslQ4jV/gHNmHja9sfP+TIBEUvIWtbpWkdmv8R1ynytbAF/fGFkB5EG2htr6Yrth0MsMGSaQSEE5WAIsOxTcm9vlbFXuBMWp5SxuenkHywASs4Frka6Ds9sZwNbz1FqugUHnNqP5Tb5HEXfq7S0kZYrG0oEhVihy9oJB0HjgAuzi9r692PoYF9obo0yRMczoQDZjKx7NPrHXG3dSrd9nK7E8nyMSblQWCN7flgAheQAakDz0xkHANunsBKmKSWdpC/TSAWkcAAHqgAG2JWw0NPtKSmSRnQxGTKTfL1lAv462v24A3b5rkkpZ7XWKW7+XL5ZsEI2hH0fSZ1yWvmvp742ywqwKsAwPMEXB8wcU0m5NGRZobr8BZ8vquax8sASdh7bWqjaSNT0eYrG99HA0zqLcr3Hpio3DZUSeEnrrMzEHnZra+9xgniiCqFUAKoAUAWAA0AAHIYq6vdaCSTpLMj63aNil76a20P8A6cAVW8ZDbRoUUgsHLlb65VVyWt6j3xq33pFlqaKN75ZJcrgNlJABIGhuNcXeyN14KZ2eNSZH0aR2Lva98oY8h4DEir2JDLLHLIt5IjeM3Isdey9jzOABXebdxYAk0SdJEhvJBIS6nsHPs9wNNDgohro5aXPF9QobDTSw1U20BHK3hibNCGUqwupBBHeDocRKHYcMMbRxKVR7krmYjUWNrnTAAnuZsESxSSmeZS0rqVjfItlYqNAP7vgm2Ju1BS5zECWkN3kdi7tbkCx7B2DEnZeyYqZOjhXKly1rk6sbsbnxxMwB/9k="/>
          <p:cNvSpPr>
            <a:spLocks noChangeAspect="1" noChangeArrowheads="1"/>
          </p:cNvSpPr>
          <p:nvPr/>
        </p:nvSpPr>
        <p:spPr bwMode="auto">
          <a:xfrm>
            <a:off x="4459288" y="-487363"/>
            <a:ext cx="762000" cy="1028701"/>
          </a:xfrm>
          <a:prstGeom prst="rect">
            <a:avLst/>
          </a:prstGeom>
          <a:noFill/>
          <a:ln w="9525">
            <a:noFill/>
            <a:miter lim="800000"/>
            <a:headEnd/>
            <a:tailEnd/>
          </a:ln>
        </p:spPr>
        <p:txBody>
          <a:bodyPr/>
          <a:lstStyle/>
          <a:p>
            <a:pPr algn="ctr"/>
            <a:endParaRPr lang="es-ES"/>
          </a:p>
        </p:txBody>
      </p:sp>
      <p:pic>
        <p:nvPicPr>
          <p:cNvPr id="190477" name="Picture 11" descr="http://www.creniguala.edu.mx/images/curp_logo.jpg"/>
          <p:cNvPicPr>
            <a:picLocks noChangeAspect="1" noChangeArrowheads="1"/>
          </p:cNvPicPr>
          <p:nvPr/>
        </p:nvPicPr>
        <p:blipFill>
          <a:blip r:embed="rId6"/>
          <a:srcRect/>
          <a:stretch>
            <a:fillRect/>
          </a:stretch>
        </p:blipFill>
        <p:spPr bwMode="auto">
          <a:xfrm>
            <a:off x="681038" y="1874838"/>
            <a:ext cx="777875" cy="1058862"/>
          </a:xfrm>
          <a:prstGeom prst="rect">
            <a:avLst/>
          </a:prstGeom>
          <a:noFill/>
          <a:ln w="9525">
            <a:noFill/>
            <a:miter lim="800000"/>
            <a:headEnd/>
            <a:tailEnd/>
          </a:ln>
        </p:spPr>
      </p:pic>
      <p:sp>
        <p:nvSpPr>
          <p:cNvPr id="7" name="1 Título"/>
          <p:cNvSpPr txBox="1">
            <a:spLocks/>
          </p:cNvSpPr>
          <p:nvPr/>
        </p:nvSpPr>
        <p:spPr bwMode="auto">
          <a:xfrm>
            <a:off x="-46038" y="-39688"/>
            <a:ext cx="7334251" cy="468313"/>
          </a:xfrm>
          <a:prstGeom prst="rect">
            <a:avLst/>
          </a:prstGeom>
          <a:noFill/>
          <a:ln>
            <a:miter lim="800000"/>
            <a:headEnd/>
            <a:tailEnd/>
          </a:ln>
        </p:spPr>
        <p:txBody>
          <a:bodyPr/>
          <a:lstStyle/>
          <a:p>
            <a:r>
              <a:rPr lang="es-MX" sz="2400" b="1">
                <a:solidFill>
                  <a:schemeClr val="bg1"/>
                </a:solidFill>
                <a:latin typeface="Calibri" pitchFamily="34" charset="0"/>
              </a:rPr>
              <a:t>III. Sistema Nacional de Acreditación y Certificación </a:t>
            </a:r>
          </a:p>
        </p:txBody>
      </p:sp>
      <p:sp>
        <p:nvSpPr>
          <p:cNvPr id="15" name="14 Rectángulo"/>
          <p:cNvSpPr/>
          <p:nvPr/>
        </p:nvSpPr>
        <p:spPr>
          <a:xfrm>
            <a:off x="68263" y="636588"/>
            <a:ext cx="144462" cy="58578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7" name="16 Rectángulo"/>
          <p:cNvSpPr/>
          <p:nvPr/>
        </p:nvSpPr>
        <p:spPr>
          <a:xfrm>
            <a:off x="163513" y="639763"/>
            <a:ext cx="65087" cy="585787"/>
          </a:xfrm>
          <a:prstGeom prst="rect">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7122</TotalTime>
  <Words>3863</Words>
  <Application>Microsoft Office PowerPoint</Application>
  <PresentationFormat>Presentación en pantalla (4:3)</PresentationFormat>
  <Paragraphs>2066</Paragraphs>
  <Slides>33</Slides>
  <Notes>5</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33</vt:i4>
      </vt:variant>
    </vt:vector>
  </HeadingPairs>
  <TitlesOfParts>
    <vt:vector size="43" baseType="lpstr">
      <vt:lpstr>Calibri</vt:lpstr>
      <vt:lpstr>Arial</vt:lpstr>
      <vt:lpstr>Times New Roman</vt:lpstr>
      <vt:lpstr>Arial Rounded MT Bold</vt:lpstr>
      <vt:lpstr>Antique Olive</vt:lpstr>
      <vt:lpstr>Lucida Sans Unicode</vt:lpstr>
      <vt:lpstr>Tema de Office</vt:lpstr>
      <vt:lpstr>1_Tema de Office</vt:lpstr>
      <vt:lpstr>6_Tema de Office</vt:lpstr>
      <vt:lpstr>8_Tema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SEP</dc:creator>
  <cp:lastModifiedBy>Usuario</cp:lastModifiedBy>
  <cp:revision>287</cp:revision>
  <dcterms:created xsi:type="dcterms:W3CDTF">2011-02-03T17:06:30Z</dcterms:created>
  <dcterms:modified xsi:type="dcterms:W3CDTF">2011-05-26T07:54:04Z</dcterms:modified>
</cp:coreProperties>
</file>